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4"/>
  </p:notesMasterIdLst>
  <p:sldIdLst>
    <p:sldId id="455" r:id="rId2"/>
    <p:sldId id="732" r:id="rId3"/>
    <p:sldId id="641" r:id="rId4"/>
    <p:sldId id="638" r:id="rId5"/>
    <p:sldId id="615" r:id="rId6"/>
    <p:sldId id="623" r:id="rId7"/>
    <p:sldId id="677" r:id="rId8"/>
    <p:sldId id="643" r:id="rId9"/>
    <p:sldId id="803" r:id="rId10"/>
    <p:sldId id="747" r:id="rId11"/>
    <p:sldId id="802" r:id="rId12"/>
    <p:sldId id="748" r:id="rId13"/>
    <p:sldId id="749" r:id="rId14"/>
    <p:sldId id="750" r:id="rId15"/>
    <p:sldId id="716" r:id="rId16"/>
    <p:sldId id="717" r:id="rId17"/>
    <p:sldId id="722" r:id="rId18"/>
    <p:sldId id="726" r:id="rId19"/>
    <p:sldId id="687" r:id="rId20"/>
    <p:sldId id="720" r:id="rId21"/>
    <p:sldId id="751" r:id="rId22"/>
    <p:sldId id="724" r:id="rId23"/>
    <p:sldId id="718" r:id="rId24"/>
    <p:sldId id="725" r:id="rId25"/>
    <p:sldId id="752" r:id="rId26"/>
    <p:sldId id="733" r:id="rId27"/>
    <p:sldId id="721" r:id="rId28"/>
    <p:sldId id="668" r:id="rId29"/>
    <p:sldId id="598" r:id="rId30"/>
    <p:sldId id="628" r:id="rId31"/>
    <p:sldId id="735" r:id="rId32"/>
    <p:sldId id="635" r:id="rId33"/>
    <p:sldId id="734" r:id="rId34"/>
    <p:sldId id="636" r:id="rId35"/>
    <p:sldId id="702" r:id="rId36"/>
    <p:sldId id="704" r:id="rId37"/>
    <p:sldId id="706" r:id="rId38"/>
    <p:sldId id="523" r:id="rId39"/>
    <p:sldId id="762" r:id="rId40"/>
    <p:sldId id="773" r:id="rId41"/>
    <p:sldId id="763" r:id="rId42"/>
    <p:sldId id="778" r:id="rId43"/>
    <p:sldId id="710" r:id="rId44"/>
    <p:sldId id="779" r:id="rId45"/>
    <p:sldId id="780" r:id="rId46"/>
    <p:sldId id="782" r:id="rId47"/>
    <p:sldId id="783" r:id="rId48"/>
    <p:sldId id="800" r:id="rId49"/>
    <p:sldId id="784" r:id="rId50"/>
    <p:sldId id="785" r:id="rId51"/>
    <p:sldId id="786" r:id="rId52"/>
    <p:sldId id="787" r:id="rId53"/>
    <p:sldId id="789" r:id="rId54"/>
    <p:sldId id="790" r:id="rId55"/>
    <p:sldId id="791" r:id="rId56"/>
    <p:sldId id="801" r:id="rId57"/>
    <p:sldId id="797" r:id="rId58"/>
    <p:sldId id="799" r:id="rId59"/>
    <p:sldId id="793" r:id="rId60"/>
    <p:sldId id="737" r:id="rId61"/>
    <p:sldId id="736" r:id="rId62"/>
    <p:sldId id="776" r:id="rId6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uthor" initials="A"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823B"/>
    <a:srgbClr val="67337A"/>
    <a:srgbClr val="00642D"/>
    <a:srgbClr val="98A59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45AD147-7F65-439F-B439-4C8E2CFBC524}" v="1" dt="2025-06-28T09:31:48.11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338" autoAdjust="0"/>
    <p:restoredTop sz="94660"/>
  </p:normalViewPr>
  <p:slideViewPr>
    <p:cSldViewPr snapToGrid="0">
      <p:cViewPr varScale="1">
        <p:scale>
          <a:sx n="151" d="100"/>
          <a:sy n="151" d="100"/>
        </p:scale>
        <p:origin x="672" y="150"/>
      </p:cViewPr>
      <p:guideLst/>
    </p:cSldViewPr>
  </p:slideViewPr>
  <p:notesTextViewPr>
    <p:cViewPr>
      <p:scale>
        <a:sx n="1" d="1"/>
        <a:sy n="1" d="1"/>
      </p:scale>
      <p:origin x="0" y="0"/>
    </p:cViewPr>
  </p:notesTextViewPr>
  <p:notesViewPr>
    <p:cSldViewPr snapToGrid="0">
      <p:cViewPr varScale="1">
        <p:scale>
          <a:sx n="118" d="100"/>
          <a:sy n="118" d="100"/>
        </p:scale>
        <p:origin x="5004" y="9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theme" Target="theme/theme1.xml"/><Relationship Id="rId7" Type="http://schemas.openxmlformats.org/officeDocument/2006/relationships/slide" Target="slides/slide6.xml"/><Relationship Id="rId71"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ohammed Fasha" userId="S::mohammed.fasha@uop.edu.jo::cc64f42d-a1a6-4f08-b97b-0c37f877119f" providerId="AD" clId="Web-{9FC009BD-F10A-C855-DE5D-2C0848997465}"/>
    <pc:docChg chg="addSld delSld modSld">
      <pc:chgData name="Mohammed Fasha" userId="S::mohammed.fasha@uop.edu.jo::cc64f42d-a1a6-4f08-b97b-0c37f877119f" providerId="AD" clId="Web-{9FC009BD-F10A-C855-DE5D-2C0848997465}" dt="2025-05-22T14:01:50.722" v="321" actId="20577"/>
      <pc:docMkLst>
        <pc:docMk/>
      </pc:docMkLst>
      <pc:sldChg chg="add del">
        <pc:chgData name="Mohammed Fasha" userId="S::mohammed.fasha@uop.edu.jo::cc64f42d-a1a6-4f08-b97b-0c37f877119f" providerId="AD" clId="Web-{9FC009BD-F10A-C855-DE5D-2C0848997465}" dt="2025-05-22T13:52:14.921" v="178"/>
        <pc:sldMkLst>
          <pc:docMk/>
          <pc:sldMk cId="2452126602" sldId="795"/>
        </pc:sldMkLst>
      </pc:sldChg>
      <pc:sldChg chg="del">
        <pc:chgData name="Mohammed Fasha" userId="S::mohammed.fasha@uop.edu.jo::cc64f42d-a1a6-4f08-b97b-0c37f877119f" providerId="AD" clId="Web-{9FC009BD-F10A-C855-DE5D-2C0848997465}" dt="2025-05-22T13:54:02.565" v="264"/>
        <pc:sldMkLst>
          <pc:docMk/>
          <pc:sldMk cId="979585973" sldId="796"/>
        </pc:sldMkLst>
      </pc:sldChg>
      <pc:sldChg chg="addSp delSp modSp new">
        <pc:chgData name="Mohammed Fasha" userId="S::mohammed.fasha@uop.edu.jo::cc64f42d-a1a6-4f08-b97b-0c37f877119f" providerId="AD" clId="Web-{9FC009BD-F10A-C855-DE5D-2C0848997465}" dt="2025-05-22T14:01:33.706" v="320"/>
        <pc:sldMkLst>
          <pc:docMk/>
          <pc:sldMk cId="3170181324" sldId="797"/>
        </pc:sldMkLst>
        <pc:spChg chg="mod">
          <ac:chgData name="Mohammed Fasha" userId="S::mohammed.fasha@uop.edu.jo::cc64f42d-a1a6-4f08-b97b-0c37f877119f" providerId="AD" clId="Web-{9FC009BD-F10A-C855-DE5D-2C0848997465}" dt="2025-05-22T13:49:09.461" v="55" actId="20577"/>
          <ac:spMkLst>
            <pc:docMk/>
            <pc:sldMk cId="3170181324" sldId="797"/>
            <ac:spMk id="2" creationId="{B680698C-43D5-DCED-7CA2-BB1861301CD2}"/>
          </ac:spMkLst>
        </pc:spChg>
        <pc:graphicFrameChg chg="add mod ord modGraphic">
          <ac:chgData name="Mohammed Fasha" userId="S::mohammed.fasha@uop.edu.jo::cc64f42d-a1a6-4f08-b97b-0c37f877119f" providerId="AD" clId="Web-{9FC009BD-F10A-C855-DE5D-2C0848997465}" dt="2025-05-22T14:01:33.706" v="320"/>
          <ac:graphicFrameMkLst>
            <pc:docMk/>
            <pc:sldMk cId="3170181324" sldId="797"/>
            <ac:graphicFrameMk id="5" creationId="{9AFDC104-C41E-12D7-259C-C9B188D8C6EB}"/>
          </ac:graphicFrameMkLst>
        </pc:graphicFrameChg>
      </pc:sldChg>
      <pc:sldChg chg="addSp delSp modSp new del">
        <pc:chgData name="Mohammed Fasha" userId="S::mohammed.fasha@uop.edu.jo::cc64f42d-a1a6-4f08-b97b-0c37f877119f" providerId="AD" clId="Web-{9FC009BD-F10A-C855-DE5D-2C0848997465}" dt="2025-05-22T13:52:14.249" v="177"/>
        <pc:sldMkLst>
          <pc:docMk/>
          <pc:sldMk cId="1095783607" sldId="798"/>
        </pc:sldMkLst>
      </pc:sldChg>
      <pc:sldChg chg="addSp delSp modSp new">
        <pc:chgData name="Mohammed Fasha" userId="S::mohammed.fasha@uop.edu.jo::cc64f42d-a1a6-4f08-b97b-0c37f877119f" providerId="AD" clId="Web-{9FC009BD-F10A-C855-DE5D-2C0848997465}" dt="2025-05-22T14:01:50.722" v="321" actId="20577"/>
        <pc:sldMkLst>
          <pc:docMk/>
          <pc:sldMk cId="1868578689" sldId="799"/>
        </pc:sldMkLst>
        <pc:spChg chg="mod">
          <ac:chgData name="Mohammed Fasha" userId="S::mohammed.fasha@uop.edu.jo::cc64f42d-a1a6-4f08-b97b-0c37f877119f" providerId="AD" clId="Web-{9FC009BD-F10A-C855-DE5D-2C0848997465}" dt="2025-05-22T14:01:50.722" v="321" actId="20577"/>
          <ac:spMkLst>
            <pc:docMk/>
            <pc:sldMk cId="1868578689" sldId="799"/>
            <ac:spMk id="2" creationId="{C2731D66-61C9-A407-1B90-E6785AD1B0B0}"/>
          </ac:spMkLst>
        </pc:spChg>
        <pc:graphicFrameChg chg="add mod ord modGraphic">
          <ac:chgData name="Mohammed Fasha" userId="S::mohammed.fasha@uop.edu.jo::cc64f42d-a1a6-4f08-b97b-0c37f877119f" providerId="AD" clId="Web-{9FC009BD-F10A-C855-DE5D-2C0848997465}" dt="2025-05-22T14:00:50.845" v="287"/>
          <ac:graphicFrameMkLst>
            <pc:docMk/>
            <pc:sldMk cId="1868578689" sldId="799"/>
            <ac:graphicFrameMk id="5" creationId="{F000D2EA-F70A-5C75-1CF5-BF440E0B892E}"/>
          </ac:graphicFrameMkLst>
        </pc:graphicFrameChg>
      </pc:sldChg>
    </pc:docChg>
  </pc:docChgLst>
  <pc:docChgLst>
    <pc:chgData name="Mohammed Fasha" userId="cc64f42d-a1a6-4f08-b97b-0c37f877119f" providerId="ADAL" clId="{145AD147-7F65-439F-B439-4C8E2CFBC524}"/>
    <pc:docChg chg="undo redo custSel addSld delSld modSld sldOrd">
      <pc:chgData name="Mohammed Fasha" userId="cc64f42d-a1a6-4f08-b97b-0c37f877119f" providerId="ADAL" clId="{145AD147-7F65-439F-B439-4C8E2CFBC524}" dt="2025-06-28T09:31:48.112" v="3122"/>
      <pc:docMkLst>
        <pc:docMk/>
      </pc:docMkLst>
      <pc:sldChg chg="modSp mod">
        <pc:chgData name="Mohammed Fasha" userId="cc64f42d-a1a6-4f08-b97b-0c37f877119f" providerId="ADAL" clId="{145AD147-7F65-439F-B439-4C8E2CFBC524}" dt="2025-05-16T12:54:17.963" v="45" actId="20577"/>
        <pc:sldMkLst>
          <pc:docMk/>
          <pc:sldMk cId="1489447582" sldId="455"/>
        </pc:sldMkLst>
        <pc:spChg chg="mod">
          <ac:chgData name="Mohammed Fasha" userId="cc64f42d-a1a6-4f08-b97b-0c37f877119f" providerId="ADAL" clId="{145AD147-7F65-439F-B439-4C8E2CFBC524}" dt="2025-05-16T12:54:17.963" v="45" actId="20577"/>
          <ac:spMkLst>
            <pc:docMk/>
            <pc:sldMk cId="1489447582" sldId="455"/>
            <ac:spMk id="8" creationId="{107CF054-390C-DCFC-C9A6-9E95C859A175}"/>
          </ac:spMkLst>
        </pc:spChg>
      </pc:sldChg>
      <pc:sldChg chg="del">
        <pc:chgData name="Mohammed Fasha" userId="cc64f42d-a1a6-4f08-b97b-0c37f877119f" providerId="ADAL" clId="{145AD147-7F65-439F-B439-4C8E2CFBC524}" dt="2025-05-16T12:56:39.323" v="93" actId="47"/>
        <pc:sldMkLst>
          <pc:docMk/>
          <pc:sldMk cId="457051995" sldId="519"/>
        </pc:sldMkLst>
      </pc:sldChg>
      <pc:sldChg chg="del">
        <pc:chgData name="Mohammed Fasha" userId="cc64f42d-a1a6-4f08-b97b-0c37f877119f" providerId="ADAL" clId="{145AD147-7F65-439F-B439-4C8E2CFBC524}" dt="2025-05-16T12:56:39.323" v="93" actId="47"/>
        <pc:sldMkLst>
          <pc:docMk/>
          <pc:sldMk cId="2907568663" sldId="520"/>
        </pc:sldMkLst>
      </pc:sldChg>
      <pc:sldChg chg="add">
        <pc:chgData name="Mohammed Fasha" userId="cc64f42d-a1a6-4f08-b97b-0c37f877119f" providerId="ADAL" clId="{145AD147-7F65-439F-B439-4C8E2CFBC524}" dt="2025-05-18T12:00:45.828" v="1673"/>
        <pc:sldMkLst>
          <pc:docMk/>
          <pc:sldMk cId="1997096519" sldId="523"/>
        </pc:sldMkLst>
      </pc:sldChg>
      <pc:sldChg chg="modSp del mod">
        <pc:chgData name="Mohammed Fasha" userId="cc64f42d-a1a6-4f08-b97b-0c37f877119f" providerId="ADAL" clId="{145AD147-7F65-439F-B439-4C8E2CFBC524}" dt="2025-05-18T12:00:35.928" v="1672" actId="2696"/>
        <pc:sldMkLst>
          <pc:docMk/>
          <pc:sldMk cId="2399225158" sldId="523"/>
        </pc:sldMkLst>
      </pc:sldChg>
      <pc:sldChg chg="del">
        <pc:chgData name="Mohammed Fasha" userId="cc64f42d-a1a6-4f08-b97b-0c37f877119f" providerId="ADAL" clId="{145AD147-7F65-439F-B439-4C8E2CFBC524}" dt="2025-05-16T12:56:39.323" v="93" actId="47"/>
        <pc:sldMkLst>
          <pc:docMk/>
          <pc:sldMk cId="1399919989" sldId="531"/>
        </pc:sldMkLst>
      </pc:sldChg>
      <pc:sldChg chg="del">
        <pc:chgData name="Mohammed Fasha" userId="cc64f42d-a1a6-4f08-b97b-0c37f877119f" providerId="ADAL" clId="{145AD147-7F65-439F-B439-4C8E2CFBC524}" dt="2025-05-16T12:56:39.323" v="93" actId="47"/>
        <pc:sldMkLst>
          <pc:docMk/>
          <pc:sldMk cId="3766250200" sldId="533"/>
        </pc:sldMkLst>
      </pc:sldChg>
      <pc:sldChg chg="del">
        <pc:chgData name="Mohammed Fasha" userId="cc64f42d-a1a6-4f08-b97b-0c37f877119f" providerId="ADAL" clId="{145AD147-7F65-439F-B439-4C8E2CFBC524}" dt="2025-05-16T12:56:39.323" v="93" actId="47"/>
        <pc:sldMkLst>
          <pc:docMk/>
          <pc:sldMk cId="3046292118" sldId="534"/>
        </pc:sldMkLst>
      </pc:sldChg>
      <pc:sldChg chg="del">
        <pc:chgData name="Mohammed Fasha" userId="cc64f42d-a1a6-4f08-b97b-0c37f877119f" providerId="ADAL" clId="{145AD147-7F65-439F-B439-4C8E2CFBC524}" dt="2025-05-16T12:54:33.852" v="46" actId="47"/>
        <pc:sldMkLst>
          <pc:docMk/>
          <pc:sldMk cId="2050784581" sldId="535"/>
        </pc:sldMkLst>
      </pc:sldChg>
      <pc:sldChg chg="del">
        <pc:chgData name="Mohammed Fasha" userId="cc64f42d-a1a6-4f08-b97b-0c37f877119f" providerId="ADAL" clId="{145AD147-7F65-439F-B439-4C8E2CFBC524}" dt="2025-05-16T12:54:33.852" v="46" actId="47"/>
        <pc:sldMkLst>
          <pc:docMk/>
          <pc:sldMk cId="3886989038" sldId="538"/>
        </pc:sldMkLst>
      </pc:sldChg>
      <pc:sldChg chg="del">
        <pc:chgData name="Mohammed Fasha" userId="cc64f42d-a1a6-4f08-b97b-0c37f877119f" providerId="ADAL" clId="{145AD147-7F65-439F-B439-4C8E2CFBC524}" dt="2025-05-16T12:54:33.852" v="46" actId="47"/>
        <pc:sldMkLst>
          <pc:docMk/>
          <pc:sldMk cId="620158495" sldId="559"/>
        </pc:sldMkLst>
      </pc:sldChg>
      <pc:sldChg chg="del">
        <pc:chgData name="Mohammed Fasha" userId="cc64f42d-a1a6-4f08-b97b-0c37f877119f" providerId="ADAL" clId="{145AD147-7F65-439F-B439-4C8E2CFBC524}" dt="2025-05-16T12:54:33.852" v="46" actId="47"/>
        <pc:sldMkLst>
          <pc:docMk/>
          <pc:sldMk cId="2646991478" sldId="561"/>
        </pc:sldMkLst>
      </pc:sldChg>
      <pc:sldChg chg="del">
        <pc:chgData name="Mohammed Fasha" userId="cc64f42d-a1a6-4f08-b97b-0c37f877119f" providerId="ADAL" clId="{145AD147-7F65-439F-B439-4C8E2CFBC524}" dt="2025-05-16T12:54:33.852" v="46" actId="47"/>
        <pc:sldMkLst>
          <pc:docMk/>
          <pc:sldMk cId="1771442552" sldId="562"/>
        </pc:sldMkLst>
      </pc:sldChg>
      <pc:sldChg chg="del">
        <pc:chgData name="Mohammed Fasha" userId="cc64f42d-a1a6-4f08-b97b-0c37f877119f" providerId="ADAL" clId="{145AD147-7F65-439F-B439-4C8E2CFBC524}" dt="2025-05-16T12:54:33.852" v="46" actId="47"/>
        <pc:sldMkLst>
          <pc:docMk/>
          <pc:sldMk cId="3833909199" sldId="563"/>
        </pc:sldMkLst>
      </pc:sldChg>
      <pc:sldChg chg="del">
        <pc:chgData name="Mohammed Fasha" userId="cc64f42d-a1a6-4f08-b97b-0c37f877119f" providerId="ADAL" clId="{145AD147-7F65-439F-B439-4C8E2CFBC524}" dt="2025-05-16T12:54:33.852" v="46" actId="47"/>
        <pc:sldMkLst>
          <pc:docMk/>
          <pc:sldMk cId="1112383203" sldId="564"/>
        </pc:sldMkLst>
      </pc:sldChg>
      <pc:sldChg chg="del">
        <pc:chgData name="Mohammed Fasha" userId="cc64f42d-a1a6-4f08-b97b-0c37f877119f" providerId="ADAL" clId="{145AD147-7F65-439F-B439-4C8E2CFBC524}" dt="2025-05-16T12:54:33.852" v="46" actId="47"/>
        <pc:sldMkLst>
          <pc:docMk/>
          <pc:sldMk cId="955252079" sldId="565"/>
        </pc:sldMkLst>
      </pc:sldChg>
      <pc:sldChg chg="del">
        <pc:chgData name="Mohammed Fasha" userId="cc64f42d-a1a6-4f08-b97b-0c37f877119f" providerId="ADAL" clId="{145AD147-7F65-439F-B439-4C8E2CFBC524}" dt="2025-05-16T12:54:33.852" v="46" actId="47"/>
        <pc:sldMkLst>
          <pc:docMk/>
          <pc:sldMk cId="1979549403" sldId="566"/>
        </pc:sldMkLst>
      </pc:sldChg>
      <pc:sldChg chg="del">
        <pc:chgData name="Mohammed Fasha" userId="cc64f42d-a1a6-4f08-b97b-0c37f877119f" providerId="ADAL" clId="{145AD147-7F65-439F-B439-4C8E2CFBC524}" dt="2025-05-16T12:54:33.852" v="46" actId="47"/>
        <pc:sldMkLst>
          <pc:docMk/>
          <pc:sldMk cId="2001442480" sldId="567"/>
        </pc:sldMkLst>
      </pc:sldChg>
      <pc:sldChg chg="del">
        <pc:chgData name="Mohammed Fasha" userId="cc64f42d-a1a6-4f08-b97b-0c37f877119f" providerId="ADAL" clId="{145AD147-7F65-439F-B439-4C8E2CFBC524}" dt="2025-05-16T12:54:33.852" v="46" actId="47"/>
        <pc:sldMkLst>
          <pc:docMk/>
          <pc:sldMk cId="2516595901" sldId="568"/>
        </pc:sldMkLst>
      </pc:sldChg>
      <pc:sldChg chg="del">
        <pc:chgData name="Mohammed Fasha" userId="cc64f42d-a1a6-4f08-b97b-0c37f877119f" providerId="ADAL" clId="{145AD147-7F65-439F-B439-4C8E2CFBC524}" dt="2025-05-16T12:54:33.852" v="46" actId="47"/>
        <pc:sldMkLst>
          <pc:docMk/>
          <pc:sldMk cId="3287127026" sldId="569"/>
        </pc:sldMkLst>
      </pc:sldChg>
      <pc:sldChg chg="del">
        <pc:chgData name="Mohammed Fasha" userId="cc64f42d-a1a6-4f08-b97b-0c37f877119f" providerId="ADAL" clId="{145AD147-7F65-439F-B439-4C8E2CFBC524}" dt="2025-05-16T12:54:33.852" v="46" actId="47"/>
        <pc:sldMkLst>
          <pc:docMk/>
          <pc:sldMk cId="4258501245" sldId="570"/>
        </pc:sldMkLst>
      </pc:sldChg>
      <pc:sldChg chg="del">
        <pc:chgData name="Mohammed Fasha" userId="cc64f42d-a1a6-4f08-b97b-0c37f877119f" providerId="ADAL" clId="{145AD147-7F65-439F-B439-4C8E2CFBC524}" dt="2025-05-16T12:54:33.852" v="46" actId="47"/>
        <pc:sldMkLst>
          <pc:docMk/>
          <pc:sldMk cId="3146667074" sldId="571"/>
        </pc:sldMkLst>
      </pc:sldChg>
      <pc:sldChg chg="del">
        <pc:chgData name="Mohammed Fasha" userId="cc64f42d-a1a6-4f08-b97b-0c37f877119f" providerId="ADAL" clId="{145AD147-7F65-439F-B439-4C8E2CFBC524}" dt="2025-05-16T12:54:33.852" v="46" actId="47"/>
        <pc:sldMkLst>
          <pc:docMk/>
          <pc:sldMk cId="2875299887" sldId="572"/>
        </pc:sldMkLst>
      </pc:sldChg>
      <pc:sldChg chg="del">
        <pc:chgData name="Mohammed Fasha" userId="cc64f42d-a1a6-4f08-b97b-0c37f877119f" providerId="ADAL" clId="{145AD147-7F65-439F-B439-4C8E2CFBC524}" dt="2025-05-16T12:54:33.852" v="46" actId="47"/>
        <pc:sldMkLst>
          <pc:docMk/>
          <pc:sldMk cId="3184607449" sldId="576"/>
        </pc:sldMkLst>
      </pc:sldChg>
      <pc:sldChg chg="del">
        <pc:chgData name="Mohammed Fasha" userId="cc64f42d-a1a6-4f08-b97b-0c37f877119f" providerId="ADAL" clId="{145AD147-7F65-439F-B439-4C8E2CFBC524}" dt="2025-05-16T12:56:00.050" v="47" actId="47"/>
        <pc:sldMkLst>
          <pc:docMk/>
          <pc:sldMk cId="2327940915" sldId="577"/>
        </pc:sldMkLst>
      </pc:sldChg>
      <pc:sldChg chg="del">
        <pc:chgData name="Mohammed Fasha" userId="cc64f42d-a1a6-4f08-b97b-0c37f877119f" providerId="ADAL" clId="{145AD147-7F65-439F-B439-4C8E2CFBC524}" dt="2025-05-16T12:54:33.852" v="46" actId="47"/>
        <pc:sldMkLst>
          <pc:docMk/>
          <pc:sldMk cId="3587377129" sldId="588"/>
        </pc:sldMkLst>
      </pc:sldChg>
      <pc:sldChg chg="del">
        <pc:chgData name="Mohammed Fasha" userId="cc64f42d-a1a6-4f08-b97b-0c37f877119f" providerId="ADAL" clId="{145AD147-7F65-439F-B439-4C8E2CFBC524}" dt="2025-05-16T12:54:33.852" v="46" actId="47"/>
        <pc:sldMkLst>
          <pc:docMk/>
          <pc:sldMk cId="2759184187" sldId="589"/>
        </pc:sldMkLst>
      </pc:sldChg>
      <pc:sldChg chg="del">
        <pc:chgData name="Mohammed Fasha" userId="cc64f42d-a1a6-4f08-b97b-0c37f877119f" providerId="ADAL" clId="{145AD147-7F65-439F-B439-4C8E2CFBC524}" dt="2025-05-16T12:54:33.852" v="46" actId="47"/>
        <pc:sldMkLst>
          <pc:docMk/>
          <pc:sldMk cId="1424455440" sldId="590"/>
        </pc:sldMkLst>
      </pc:sldChg>
      <pc:sldChg chg="del">
        <pc:chgData name="Mohammed Fasha" userId="cc64f42d-a1a6-4f08-b97b-0c37f877119f" providerId="ADAL" clId="{145AD147-7F65-439F-B439-4C8E2CFBC524}" dt="2025-05-16T12:56:39.323" v="93" actId="47"/>
        <pc:sldMkLst>
          <pc:docMk/>
          <pc:sldMk cId="3293704386" sldId="592"/>
        </pc:sldMkLst>
      </pc:sldChg>
      <pc:sldChg chg="del">
        <pc:chgData name="Mohammed Fasha" userId="cc64f42d-a1a6-4f08-b97b-0c37f877119f" providerId="ADAL" clId="{145AD147-7F65-439F-B439-4C8E2CFBC524}" dt="2025-05-16T12:56:39.323" v="93" actId="47"/>
        <pc:sldMkLst>
          <pc:docMk/>
          <pc:sldMk cId="3731242698" sldId="593"/>
        </pc:sldMkLst>
      </pc:sldChg>
      <pc:sldChg chg="del">
        <pc:chgData name="Mohammed Fasha" userId="cc64f42d-a1a6-4f08-b97b-0c37f877119f" providerId="ADAL" clId="{145AD147-7F65-439F-B439-4C8E2CFBC524}" dt="2025-05-16T12:56:39.323" v="93" actId="47"/>
        <pc:sldMkLst>
          <pc:docMk/>
          <pc:sldMk cId="1907802288" sldId="594"/>
        </pc:sldMkLst>
      </pc:sldChg>
      <pc:sldChg chg="del">
        <pc:chgData name="Mohammed Fasha" userId="cc64f42d-a1a6-4f08-b97b-0c37f877119f" providerId="ADAL" clId="{145AD147-7F65-439F-B439-4C8E2CFBC524}" dt="2025-05-16T12:56:39.323" v="93" actId="47"/>
        <pc:sldMkLst>
          <pc:docMk/>
          <pc:sldMk cId="2669321089" sldId="595"/>
        </pc:sldMkLst>
      </pc:sldChg>
      <pc:sldChg chg="del">
        <pc:chgData name="Mohammed Fasha" userId="cc64f42d-a1a6-4f08-b97b-0c37f877119f" providerId="ADAL" clId="{145AD147-7F65-439F-B439-4C8E2CFBC524}" dt="2025-05-16T12:56:39.323" v="93" actId="47"/>
        <pc:sldMkLst>
          <pc:docMk/>
          <pc:sldMk cId="1856377899" sldId="596"/>
        </pc:sldMkLst>
      </pc:sldChg>
      <pc:sldChg chg="del">
        <pc:chgData name="Mohammed Fasha" userId="cc64f42d-a1a6-4f08-b97b-0c37f877119f" providerId="ADAL" clId="{145AD147-7F65-439F-B439-4C8E2CFBC524}" dt="2025-05-16T12:56:39.323" v="93" actId="47"/>
        <pc:sldMkLst>
          <pc:docMk/>
          <pc:sldMk cId="4097123622" sldId="597"/>
        </pc:sldMkLst>
      </pc:sldChg>
      <pc:sldChg chg="modSp mod">
        <pc:chgData name="Mohammed Fasha" userId="cc64f42d-a1a6-4f08-b97b-0c37f877119f" providerId="ADAL" clId="{145AD147-7F65-439F-B439-4C8E2CFBC524}" dt="2025-05-20T04:13:55.508" v="1822" actId="27636"/>
        <pc:sldMkLst>
          <pc:docMk/>
          <pc:sldMk cId="3073893854" sldId="598"/>
        </pc:sldMkLst>
        <pc:spChg chg="mod">
          <ac:chgData name="Mohammed Fasha" userId="cc64f42d-a1a6-4f08-b97b-0c37f877119f" providerId="ADAL" clId="{145AD147-7F65-439F-B439-4C8E2CFBC524}" dt="2025-05-20T04:13:55.508" v="1822" actId="27636"/>
          <ac:spMkLst>
            <pc:docMk/>
            <pc:sldMk cId="3073893854" sldId="598"/>
            <ac:spMk id="3" creationId="{5E40A64C-B3A9-1250-1890-A33582C1B388}"/>
          </ac:spMkLst>
        </pc:spChg>
      </pc:sldChg>
      <pc:sldChg chg="del">
        <pc:chgData name="Mohammed Fasha" userId="cc64f42d-a1a6-4f08-b97b-0c37f877119f" providerId="ADAL" clId="{145AD147-7F65-439F-B439-4C8E2CFBC524}" dt="2025-05-16T12:56:39.323" v="93" actId="47"/>
        <pc:sldMkLst>
          <pc:docMk/>
          <pc:sldMk cId="521722800" sldId="599"/>
        </pc:sldMkLst>
      </pc:sldChg>
      <pc:sldChg chg="del">
        <pc:chgData name="Mohammed Fasha" userId="cc64f42d-a1a6-4f08-b97b-0c37f877119f" providerId="ADAL" clId="{145AD147-7F65-439F-B439-4C8E2CFBC524}" dt="2025-05-16T12:56:39.323" v="93" actId="47"/>
        <pc:sldMkLst>
          <pc:docMk/>
          <pc:sldMk cId="4095945938" sldId="600"/>
        </pc:sldMkLst>
      </pc:sldChg>
      <pc:sldChg chg="del">
        <pc:chgData name="Mohammed Fasha" userId="cc64f42d-a1a6-4f08-b97b-0c37f877119f" providerId="ADAL" clId="{145AD147-7F65-439F-B439-4C8E2CFBC524}" dt="2025-05-16T12:56:39.323" v="93" actId="47"/>
        <pc:sldMkLst>
          <pc:docMk/>
          <pc:sldMk cId="1621734436" sldId="601"/>
        </pc:sldMkLst>
      </pc:sldChg>
      <pc:sldChg chg="del">
        <pc:chgData name="Mohammed Fasha" userId="cc64f42d-a1a6-4f08-b97b-0c37f877119f" providerId="ADAL" clId="{145AD147-7F65-439F-B439-4C8E2CFBC524}" dt="2025-05-16T12:56:39.323" v="93" actId="47"/>
        <pc:sldMkLst>
          <pc:docMk/>
          <pc:sldMk cId="4018371562" sldId="602"/>
        </pc:sldMkLst>
      </pc:sldChg>
      <pc:sldChg chg="del">
        <pc:chgData name="Mohammed Fasha" userId="cc64f42d-a1a6-4f08-b97b-0c37f877119f" providerId="ADAL" clId="{145AD147-7F65-439F-B439-4C8E2CFBC524}" dt="2025-05-16T12:56:00.050" v="47" actId="47"/>
        <pc:sldMkLst>
          <pc:docMk/>
          <pc:sldMk cId="719052339" sldId="604"/>
        </pc:sldMkLst>
      </pc:sldChg>
      <pc:sldChg chg="del">
        <pc:chgData name="Mohammed Fasha" userId="cc64f42d-a1a6-4f08-b97b-0c37f877119f" providerId="ADAL" clId="{145AD147-7F65-439F-B439-4C8E2CFBC524}" dt="2025-05-16T12:56:00.050" v="47" actId="47"/>
        <pc:sldMkLst>
          <pc:docMk/>
          <pc:sldMk cId="4116783612" sldId="606"/>
        </pc:sldMkLst>
      </pc:sldChg>
      <pc:sldChg chg="del">
        <pc:chgData name="Mohammed Fasha" userId="cc64f42d-a1a6-4f08-b97b-0c37f877119f" providerId="ADAL" clId="{145AD147-7F65-439F-B439-4C8E2CFBC524}" dt="2025-05-16T12:56:00.050" v="47" actId="47"/>
        <pc:sldMkLst>
          <pc:docMk/>
          <pc:sldMk cId="927486197" sldId="607"/>
        </pc:sldMkLst>
      </pc:sldChg>
      <pc:sldChg chg="del">
        <pc:chgData name="Mohammed Fasha" userId="cc64f42d-a1a6-4f08-b97b-0c37f877119f" providerId="ADAL" clId="{145AD147-7F65-439F-B439-4C8E2CFBC524}" dt="2025-05-16T12:56:00.050" v="47" actId="47"/>
        <pc:sldMkLst>
          <pc:docMk/>
          <pc:sldMk cId="4139169858" sldId="608"/>
        </pc:sldMkLst>
      </pc:sldChg>
      <pc:sldChg chg="del">
        <pc:chgData name="Mohammed Fasha" userId="cc64f42d-a1a6-4f08-b97b-0c37f877119f" providerId="ADAL" clId="{145AD147-7F65-439F-B439-4C8E2CFBC524}" dt="2025-05-16T12:56:00.050" v="47" actId="47"/>
        <pc:sldMkLst>
          <pc:docMk/>
          <pc:sldMk cId="2950802497" sldId="609"/>
        </pc:sldMkLst>
      </pc:sldChg>
      <pc:sldChg chg="del">
        <pc:chgData name="Mohammed Fasha" userId="cc64f42d-a1a6-4f08-b97b-0c37f877119f" providerId="ADAL" clId="{145AD147-7F65-439F-B439-4C8E2CFBC524}" dt="2025-05-16T12:56:00.050" v="47" actId="47"/>
        <pc:sldMkLst>
          <pc:docMk/>
          <pc:sldMk cId="2445442892" sldId="610"/>
        </pc:sldMkLst>
      </pc:sldChg>
      <pc:sldChg chg="del">
        <pc:chgData name="Mohammed Fasha" userId="cc64f42d-a1a6-4f08-b97b-0c37f877119f" providerId="ADAL" clId="{145AD147-7F65-439F-B439-4C8E2CFBC524}" dt="2025-05-16T12:56:00.050" v="47" actId="47"/>
        <pc:sldMkLst>
          <pc:docMk/>
          <pc:sldMk cId="3883042713" sldId="611"/>
        </pc:sldMkLst>
      </pc:sldChg>
      <pc:sldChg chg="del">
        <pc:chgData name="Mohammed Fasha" userId="cc64f42d-a1a6-4f08-b97b-0c37f877119f" providerId="ADAL" clId="{145AD147-7F65-439F-B439-4C8E2CFBC524}" dt="2025-05-16T12:56:00.050" v="47" actId="47"/>
        <pc:sldMkLst>
          <pc:docMk/>
          <pc:sldMk cId="777202966" sldId="612"/>
        </pc:sldMkLst>
      </pc:sldChg>
      <pc:sldChg chg="del">
        <pc:chgData name="Mohammed Fasha" userId="cc64f42d-a1a6-4f08-b97b-0c37f877119f" providerId="ADAL" clId="{145AD147-7F65-439F-B439-4C8E2CFBC524}" dt="2025-05-18T02:45:35.327" v="724" actId="47"/>
        <pc:sldMkLst>
          <pc:docMk/>
          <pc:sldMk cId="157509021" sldId="614"/>
        </pc:sldMkLst>
      </pc:sldChg>
      <pc:sldChg chg="del">
        <pc:chgData name="Mohammed Fasha" userId="cc64f42d-a1a6-4f08-b97b-0c37f877119f" providerId="ADAL" clId="{145AD147-7F65-439F-B439-4C8E2CFBC524}" dt="2025-05-16T12:54:33.852" v="46" actId="47"/>
        <pc:sldMkLst>
          <pc:docMk/>
          <pc:sldMk cId="184855001" sldId="616"/>
        </pc:sldMkLst>
      </pc:sldChg>
      <pc:sldChg chg="del">
        <pc:chgData name="Mohammed Fasha" userId="cc64f42d-a1a6-4f08-b97b-0c37f877119f" providerId="ADAL" clId="{145AD147-7F65-439F-B439-4C8E2CFBC524}" dt="2025-05-16T12:56:00.050" v="47" actId="47"/>
        <pc:sldMkLst>
          <pc:docMk/>
          <pc:sldMk cId="4179582038" sldId="618"/>
        </pc:sldMkLst>
      </pc:sldChg>
      <pc:sldChg chg="addSp modSp mod">
        <pc:chgData name="Mohammed Fasha" userId="cc64f42d-a1a6-4f08-b97b-0c37f877119f" providerId="ADAL" clId="{145AD147-7F65-439F-B439-4C8E2CFBC524}" dt="2025-05-18T02:49:38.222" v="756" actId="207"/>
        <pc:sldMkLst>
          <pc:docMk/>
          <pc:sldMk cId="3251045787" sldId="628"/>
        </pc:sldMkLst>
        <pc:spChg chg="add mod">
          <ac:chgData name="Mohammed Fasha" userId="cc64f42d-a1a6-4f08-b97b-0c37f877119f" providerId="ADAL" clId="{145AD147-7F65-439F-B439-4C8E2CFBC524}" dt="2025-05-18T02:46:49.250" v="750" actId="1076"/>
          <ac:spMkLst>
            <pc:docMk/>
            <pc:sldMk cId="3251045787" sldId="628"/>
            <ac:spMk id="6" creationId="{F62D61E1-FEAE-76E2-EACF-8B7575CAA6E8}"/>
          </ac:spMkLst>
        </pc:spChg>
        <pc:picChg chg="add mod">
          <ac:chgData name="Mohammed Fasha" userId="cc64f42d-a1a6-4f08-b97b-0c37f877119f" providerId="ADAL" clId="{145AD147-7F65-439F-B439-4C8E2CFBC524}" dt="2025-05-18T02:47:01.424" v="754" actId="1076"/>
          <ac:picMkLst>
            <pc:docMk/>
            <pc:sldMk cId="3251045787" sldId="628"/>
            <ac:picMk id="5" creationId="{55AE7F25-2164-8DC8-4F7D-EE14E29422F2}"/>
          </ac:picMkLst>
        </pc:picChg>
      </pc:sldChg>
      <pc:sldChg chg="del">
        <pc:chgData name="Mohammed Fasha" userId="cc64f42d-a1a6-4f08-b97b-0c37f877119f" providerId="ADAL" clId="{145AD147-7F65-439F-B439-4C8E2CFBC524}" dt="2025-05-16T12:56:00.050" v="47" actId="47"/>
        <pc:sldMkLst>
          <pc:docMk/>
          <pc:sldMk cId="1458502545" sldId="642"/>
        </pc:sldMkLst>
      </pc:sldChg>
      <pc:sldChg chg="modSp">
        <pc:chgData name="Mohammed Fasha" userId="cc64f42d-a1a6-4f08-b97b-0c37f877119f" providerId="ADAL" clId="{145AD147-7F65-439F-B439-4C8E2CFBC524}" dt="2025-05-18T03:19:31.135" v="1364" actId="14100"/>
        <pc:sldMkLst>
          <pc:docMk/>
          <pc:sldMk cId="2144727441" sldId="643"/>
        </pc:sldMkLst>
        <pc:picChg chg="mod">
          <ac:chgData name="Mohammed Fasha" userId="cc64f42d-a1a6-4f08-b97b-0c37f877119f" providerId="ADAL" clId="{145AD147-7F65-439F-B439-4C8E2CFBC524}" dt="2025-05-18T03:19:31.135" v="1364" actId="14100"/>
          <ac:picMkLst>
            <pc:docMk/>
            <pc:sldMk cId="2144727441" sldId="643"/>
            <ac:picMk id="1026" creationId="{53219290-FC61-24E8-E744-CBD3E26CACF6}"/>
          </ac:picMkLst>
        </pc:picChg>
      </pc:sldChg>
      <pc:sldChg chg="modSp mod">
        <pc:chgData name="Mohammed Fasha" userId="cc64f42d-a1a6-4f08-b97b-0c37f877119f" providerId="ADAL" clId="{145AD147-7F65-439F-B439-4C8E2CFBC524}" dt="2025-05-20T04:13:34.760" v="1818" actId="20577"/>
        <pc:sldMkLst>
          <pc:docMk/>
          <pc:sldMk cId="1130691975" sldId="668"/>
        </pc:sldMkLst>
        <pc:spChg chg="mod">
          <ac:chgData name="Mohammed Fasha" userId="cc64f42d-a1a6-4f08-b97b-0c37f877119f" providerId="ADAL" clId="{145AD147-7F65-439F-B439-4C8E2CFBC524}" dt="2025-05-20T04:13:34.760" v="1818" actId="20577"/>
          <ac:spMkLst>
            <pc:docMk/>
            <pc:sldMk cId="1130691975" sldId="668"/>
            <ac:spMk id="6" creationId="{DD3E844C-566D-59BB-8276-11C0DC2C8154}"/>
          </ac:spMkLst>
        </pc:spChg>
      </pc:sldChg>
      <pc:sldChg chg="del">
        <pc:chgData name="Mohammed Fasha" userId="cc64f42d-a1a6-4f08-b97b-0c37f877119f" providerId="ADAL" clId="{145AD147-7F65-439F-B439-4C8E2CFBC524}" dt="2025-05-16T12:56:00.050" v="47" actId="47"/>
        <pc:sldMkLst>
          <pc:docMk/>
          <pc:sldMk cId="1238860211" sldId="671"/>
        </pc:sldMkLst>
      </pc:sldChg>
      <pc:sldChg chg="del">
        <pc:chgData name="Mohammed Fasha" userId="cc64f42d-a1a6-4f08-b97b-0c37f877119f" providerId="ADAL" clId="{145AD147-7F65-439F-B439-4C8E2CFBC524}" dt="2025-05-16T12:56:00.050" v="47" actId="47"/>
        <pc:sldMkLst>
          <pc:docMk/>
          <pc:sldMk cId="1529724465" sldId="672"/>
        </pc:sldMkLst>
      </pc:sldChg>
      <pc:sldChg chg="del">
        <pc:chgData name="Mohammed Fasha" userId="cc64f42d-a1a6-4f08-b97b-0c37f877119f" providerId="ADAL" clId="{145AD147-7F65-439F-B439-4C8E2CFBC524}" dt="2025-05-16T12:56:00.050" v="47" actId="47"/>
        <pc:sldMkLst>
          <pc:docMk/>
          <pc:sldMk cId="2044365675" sldId="673"/>
        </pc:sldMkLst>
      </pc:sldChg>
      <pc:sldChg chg="del">
        <pc:chgData name="Mohammed Fasha" userId="cc64f42d-a1a6-4f08-b97b-0c37f877119f" providerId="ADAL" clId="{145AD147-7F65-439F-B439-4C8E2CFBC524}" dt="2025-05-16T12:56:00.050" v="47" actId="47"/>
        <pc:sldMkLst>
          <pc:docMk/>
          <pc:sldMk cId="2949069065" sldId="674"/>
        </pc:sldMkLst>
      </pc:sldChg>
      <pc:sldChg chg="del">
        <pc:chgData name="Mohammed Fasha" userId="cc64f42d-a1a6-4f08-b97b-0c37f877119f" providerId="ADAL" clId="{145AD147-7F65-439F-B439-4C8E2CFBC524}" dt="2025-05-16T12:56:00.050" v="47" actId="47"/>
        <pc:sldMkLst>
          <pc:docMk/>
          <pc:sldMk cId="1095006679" sldId="675"/>
        </pc:sldMkLst>
      </pc:sldChg>
      <pc:sldChg chg="del">
        <pc:chgData name="Mohammed Fasha" userId="cc64f42d-a1a6-4f08-b97b-0c37f877119f" providerId="ADAL" clId="{145AD147-7F65-439F-B439-4C8E2CFBC524}" dt="2025-05-16T12:56:00.050" v="47" actId="47"/>
        <pc:sldMkLst>
          <pc:docMk/>
          <pc:sldMk cId="4261432835" sldId="676"/>
        </pc:sldMkLst>
      </pc:sldChg>
      <pc:sldChg chg="del">
        <pc:chgData name="Mohammed Fasha" userId="cc64f42d-a1a6-4f08-b97b-0c37f877119f" providerId="ADAL" clId="{145AD147-7F65-439F-B439-4C8E2CFBC524}" dt="2025-05-16T12:56:00.050" v="47" actId="47"/>
        <pc:sldMkLst>
          <pc:docMk/>
          <pc:sldMk cId="3044814349" sldId="678"/>
        </pc:sldMkLst>
      </pc:sldChg>
      <pc:sldChg chg="del">
        <pc:chgData name="Mohammed Fasha" userId="cc64f42d-a1a6-4f08-b97b-0c37f877119f" providerId="ADAL" clId="{145AD147-7F65-439F-B439-4C8E2CFBC524}" dt="2025-05-16T12:56:00.050" v="47" actId="47"/>
        <pc:sldMkLst>
          <pc:docMk/>
          <pc:sldMk cId="2118525643" sldId="679"/>
        </pc:sldMkLst>
      </pc:sldChg>
      <pc:sldChg chg="del">
        <pc:chgData name="Mohammed Fasha" userId="cc64f42d-a1a6-4f08-b97b-0c37f877119f" providerId="ADAL" clId="{145AD147-7F65-439F-B439-4C8E2CFBC524}" dt="2025-05-16T12:56:00.050" v="47" actId="47"/>
        <pc:sldMkLst>
          <pc:docMk/>
          <pc:sldMk cId="2373655400" sldId="680"/>
        </pc:sldMkLst>
      </pc:sldChg>
      <pc:sldChg chg="del">
        <pc:chgData name="Mohammed Fasha" userId="cc64f42d-a1a6-4f08-b97b-0c37f877119f" providerId="ADAL" clId="{145AD147-7F65-439F-B439-4C8E2CFBC524}" dt="2025-05-16T12:56:00.050" v="47" actId="47"/>
        <pc:sldMkLst>
          <pc:docMk/>
          <pc:sldMk cId="2986748904" sldId="681"/>
        </pc:sldMkLst>
      </pc:sldChg>
      <pc:sldChg chg="del">
        <pc:chgData name="Mohammed Fasha" userId="cc64f42d-a1a6-4f08-b97b-0c37f877119f" providerId="ADAL" clId="{145AD147-7F65-439F-B439-4C8E2CFBC524}" dt="2025-05-16T12:56:00.050" v="47" actId="47"/>
        <pc:sldMkLst>
          <pc:docMk/>
          <pc:sldMk cId="1979148739" sldId="682"/>
        </pc:sldMkLst>
      </pc:sldChg>
      <pc:sldChg chg="addSp modSp">
        <pc:chgData name="Mohammed Fasha" userId="cc64f42d-a1a6-4f08-b97b-0c37f877119f" providerId="ADAL" clId="{145AD147-7F65-439F-B439-4C8E2CFBC524}" dt="2025-05-18T03:08:20.732" v="1114"/>
        <pc:sldMkLst>
          <pc:docMk/>
          <pc:sldMk cId="2155320504" sldId="687"/>
        </pc:sldMkLst>
      </pc:sldChg>
      <pc:sldChg chg="del">
        <pc:chgData name="Mohammed Fasha" userId="cc64f42d-a1a6-4f08-b97b-0c37f877119f" providerId="ADAL" clId="{145AD147-7F65-439F-B439-4C8E2CFBC524}" dt="2025-05-22T04:41:51.460" v="1903" actId="47"/>
        <pc:sldMkLst>
          <pc:docMk/>
          <pc:sldMk cId="1997715966" sldId="695"/>
        </pc:sldMkLst>
      </pc:sldChg>
      <pc:sldChg chg="modSp mod">
        <pc:chgData name="Mohammed Fasha" userId="cc64f42d-a1a6-4f08-b97b-0c37f877119f" providerId="ADAL" clId="{145AD147-7F65-439F-B439-4C8E2CFBC524}" dt="2025-05-18T02:49:53.658" v="758" actId="27636"/>
        <pc:sldMkLst>
          <pc:docMk/>
          <pc:sldMk cId="2070453294" sldId="702"/>
        </pc:sldMkLst>
        <pc:spChg chg="mod">
          <ac:chgData name="Mohammed Fasha" userId="cc64f42d-a1a6-4f08-b97b-0c37f877119f" providerId="ADAL" clId="{145AD147-7F65-439F-B439-4C8E2CFBC524}" dt="2025-05-18T02:49:53.658" v="758" actId="27636"/>
          <ac:spMkLst>
            <pc:docMk/>
            <pc:sldMk cId="2070453294" sldId="702"/>
            <ac:spMk id="3" creationId="{DF4F0C17-CDBE-0FFB-D825-F5B1B2F30445}"/>
          </ac:spMkLst>
        </pc:spChg>
        <pc:picChg chg="mod">
          <ac:chgData name="Mohammed Fasha" userId="cc64f42d-a1a6-4f08-b97b-0c37f877119f" providerId="ADAL" clId="{145AD147-7F65-439F-B439-4C8E2CFBC524}" dt="2025-05-16T15:29:45.171" v="569" actId="1038"/>
          <ac:picMkLst>
            <pc:docMk/>
            <pc:sldMk cId="2070453294" sldId="702"/>
            <ac:picMk id="6" creationId="{1DDBE597-2754-A60B-B1DB-D744F01026B0}"/>
          </ac:picMkLst>
        </pc:picChg>
      </pc:sldChg>
      <pc:sldChg chg="addSp delSp modSp mod">
        <pc:chgData name="Mohammed Fasha" userId="cc64f42d-a1a6-4f08-b97b-0c37f877119f" providerId="ADAL" clId="{145AD147-7F65-439F-B439-4C8E2CFBC524}" dt="2025-05-22T04:38:51.438" v="1890" actId="1076"/>
        <pc:sldMkLst>
          <pc:docMk/>
          <pc:sldMk cId="647613634" sldId="704"/>
        </pc:sldMkLst>
        <pc:spChg chg="mod">
          <ac:chgData name="Mohammed Fasha" userId="cc64f42d-a1a6-4f08-b97b-0c37f877119f" providerId="ADAL" clId="{145AD147-7F65-439F-B439-4C8E2CFBC524}" dt="2025-05-22T04:36:45.460" v="1874" actId="14100"/>
          <ac:spMkLst>
            <pc:docMk/>
            <pc:sldMk cId="647613634" sldId="704"/>
            <ac:spMk id="3" creationId="{FD62C21B-02D6-B21D-2E1B-B8F234A0693E}"/>
          </ac:spMkLst>
        </pc:spChg>
        <pc:picChg chg="add mod">
          <ac:chgData name="Mohammed Fasha" userId="cc64f42d-a1a6-4f08-b97b-0c37f877119f" providerId="ADAL" clId="{145AD147-7F65-439F-B439-4C8E2CFBC524}" dt="2025-05-22T04:38:44.264" v="1886" actId="14100"/>
          <ac:picMkLst>
            <pc:docMk/>
            <pc:sldMk cId="647613634" sldId="704"/>
            <ac:picMk id="1026" creationId="{9AE7EA0C-C0BB-DCE0-F020-68979C431893}"/>
          </ac:picMkLst>
        </pc:picChg>
        <pc:picChg chg="add mod">
          <ac:chgData name="Mohammed Fasha" userId="cc64f42d-a1a6-4f08-b97b-0c37f877119f" providerId="ADAL" clId="{145AD147-7F65-439F-B439-4C8E2CFBC524}" dt="2025-05-22T04:38:51.438" v="1890" actId="1076"/>
          <ac:picMkLst>
            <pc:docMk/>
            <pc:sldMk cId="647613634" sldId="704"/>
            <ac:picMk id="1030" creationId="{0417FC28-2770-4908-2D1C-132B5B5213A8}"/>
          </ac:picMkLst>
        </pc:picChg>
      </pc:sldChg>
      <pc:sldChg chg="modSp del mod">
        <pc:chgData name="Mohammed Fasha" userId="cc64f42d-a1a6-4f08-b97b-0c37f877119f" providerId="ADAL" clId="{145AD147-7F65-439F-B439-4C8E2CFBC524}" dt="2025-05-18T12:00:35.928" v="1672" actId="2696"/>
        <pc:sldMkLst>
          <pc:docMk/>
          <pc:sldMk cId="782701115" sldId="708"/>
        </pc:sldMkLst>
      </pc:sldChg>
      <pc:sldChg chg="modSp add del mod">
        <pc:chgData name="Mohammed Fasha" userId="cc64f42d-a1a6-4f08-b97b-0c37f877119f" providerId="ADAL" clId="{145AD147-7F65-439F-B439-4C8E2CFBC524}" dt="2025-05-29T04:41:02.889" v="2536" actId="2696"/>
        <pc:sldMkLst>
          <pc:docMk/>
          <pc:sldMk cId="1880862186" sldId="708"/>
        </pc:sldMkLst>
      </pc:sldChg>
      <pc:sldChg chg="addSp modSp mod">
        <pc:chgData name="Mohammed Fasha" userId="cc64f42d-a1a6-4f08-b97b-0c37f877119f" providerId="ADAL" clId="{145AD147-7F65-439F-B439-4C8E2CFBC524}" dt="2025-05-18T13:24:24.738" v="1684"/>
        <pc:sldMkLst>
          <pc:docMk/>
          <pc:sldMk cId="4029013846" sldId="710"/>
        </pc:sldMkLst>
        <pc:spChg chg="mod">
          <ac:chgData name="Mohammed Fasha" userId="cc64f42d-a1a6-4f08-b97b-0c37f877119f" providerId="ADAL" clId="{145AD147-7F65-439F-B439-4C8E2CFBC524}" dt="2025-05-18T12:06:34.005" v="1682" actId="20577"/>
          <ac:spMkLst>
            <pc:docMk/>
            <pc:sldMk cId="4029013846" sldId="710"/>
            <ac:spMk id="2" creationId="{6497598D-B1ED-CCA9-03BA-B6FA7BA1C0BF}"/>
          </ac:spMkLst>
        </pc:spChg>
        <pc:picChg chg="mod">
          <ac:chgData name="Mohammed Fasha" userId="cc64f42d-a1a6-4f08-b97b-0c37f877119f" providerId="ADAL" clId="{145AD147-7F65-439F-B439-4C8E2CFBC524}" dt="2025-05-18T12:01:25.146" v="1679" actId="1076"/>
          <ac:picMkLst>
            <pc:docMk/>
            <pc:sldMk cId="4029013846" sldId="710"/>
            <ac:picMk id="3" creationId="{E01D0856-065E-D891-79EE-6E01BE1D40AD}"/>
          </ac:picMkLst>
        </pc:picChg>
        <pc:picChg chg="add mod">
          <ac:chgData name="Mohammed Fasha" userId="cc64f42d-a1a6-4f08-b97b-0c37f877119f" providerId="ADAL" clId="{145AD147-7F65-439F-B439-4C8E2CFBC524}" dt="2025-05-18T13:24:24.738" v="1684"/>
          <ac:picMkLst>
            <pc:docMk/>
            <pc:sldMk cId="4029013846" sldId="710"/>
            <ac:picMk id="6" creationId="{407E5F0A-83C9-84BF-337C-C750724B1887}"/>
          </ac:picMkLst>
        </pc:picChg>
      </pc:sldChg>
      <pc:sldChg chg="modSp del mod">
        <pc:chgData name="Mohammed Fasha" userId="cc64f42d-a1a6-4f08-b97b-0c37f877119f" providerId="ADAL" clId="{145AD147-7F65-439F-B439-4C8E2CFBC524}" dt="2025-05-18T03:01:45.857" v="923" actId="47"/>
        <pc:sldMkLst>
          <pc:docMk/>
          <pc:sldMk cId="4130632559" sldId="715"/>
        </pc:sldMkLst>
      </pc:sldChg>
      <pc:sldChg chg="modSp mod ord">
        <pc:chgData name="Mohammed Fasha" userId="cc64f42d-a1a6-4f08-b97b-0c37f877119f" providerId="ADAL" clId="{145AD147-7F65-439F-B439-4C8E2CFBC524}" dt="2025-05-18T03:05:17.047" v="1028" actId="14100"/>
        <pc:sldMkLst>
          <pc:docMk/>
          <pc:sldMk cId="277367995" sldId="716"/>
        </pc:sldMkLst>
        <pc:spChg chg="mod">
          <ac:chgData name="Mohammed Fasha" userId="cc64f42d-a1a6-4f08-b97b-0c37f877119f" providerId="ADAL" clId="{145AD147-7F65-439F-B439-4C8E2CFBC524}" dt="2025-05-18T03:04:30.816" v="1023" actId="20577"/>
          <ac:spMkLst>
            <pc:docMk/>
            <pc:sldMk cId="277367995" sldId="716"/>
            <ac:spMk id="3" creationId="{97CEAEC3-0766-8D61-245C-EAD6723ADB40}"/>
          </ac:spMkLst>
        </pc:spChg>
        <pc:picChg chg="mod">
          <ac:chgData name="Mohammed Fasha" userId="cc64f42d-a1a6-4f08-b97b-0c37f877119f" providerId="ADAL" clId="{145AD147-7F65-439F-B439-4C8E2CFBC524}" dt="2025-05-18T03:05:17.047" v="1028" actId="14100"/>
          <ac:picMkLst>
            <pc:docMk/>
            <pc:sldMk cId="277367995" sldId="716"/>
            <ac:picMk id="6" creationId="{FBFF811C-67DD-B7F7-E11F-E5B9AE1F073E}"/>
          </ac:picMkLst>
        </pc:picChg>
      </pc:sldChg>
      <pc:sldChg chg="addSp delSp modSp mod">
        <pc:chgData name="Mohammed Fasha" userId="cc64f42d-a1a6-4f08-b97b-0c37f877119f" providerId="ADAL" clId="{145AD147-7F65-439F-B439-4C8E2CFBC524}" dt="2025-05-18T03:08:02.650" v="1113" actId="14100"/>
        <pc:sldMkLst>
          <pc:docMk/>
          <pc:sldMk cId="1531923922" sldId="717"/>
        </pc:sldMkLst>
        <pc:spChg chg="mod">
          <ac:chgData name="Mohammed Fasha" userId="cc64f42d-a1a6-4f08-b97b-0c37f877119f" providerId="ADAL" clId="{145AD147-7F65-439F-B439-4C8E2CFBC524}" dt="2025-05-18T03:08:02.650" v="1113" actId="14100"/>
          <ac:spMkLst>
            <pc:docMk/>
            <pc:sldMk cId="1531923922" sldId="717"/>
            <ac:spMk id="3" creationId="{3516698F-8C37-299D-3236-990766797EBF}"/>
          </ac:spMkLst>
        </pc:spChg>
        <pc:picChg chg="add mod">
          <ac:chgData name="Mohammed Fasha" userId="cc64f42d-a1a6-4f08-b97b-0c37f877119f" providerId="ADAL" clId="{145AD147-7F65-439F-B439-4C8E2CFBC524}" dt="2025-05-18T03:05:35.780" v="1033" actId="14100"/>
          <ac:picMkLst>
            <pc:docMk/>
            <pc:sldMk cId="1531923922" sldId="717"/>
            <ac:picMk id="5" creationId="{B5F800C2-E34F-DFFC-9D2A-B90B931920B3}"/>
          </ac:picMkLst>
        </pc:picChg>
      </pc:sldChg>
      <pc:sldChg chg="modSp mod ord">
        <pc:chgData name="Mohammed Fasha" userId="cc64f42d-a1a6-4f08-b97b-0c37f877119f" providerId="ADAL" clId="{145AD147-7F65-439F-B439-4C8E2CFBC524}" dt="2025-05-18T03:17:02.329" v="1344"/>
        <pc:sldMkLst>
          <pc:docMk/>
          <pc:sldMk cId="2103253655" sldId="718"/>
        </pc:sldMkLst>
        <pc:spChg chg="mod">
          <ac:chgData name="Mohammed Fasha" userId="cc64f42d-a1a6-4f08-b97b-0c37f877119f" providerId="ADAL" clId="{145AD147-7F65-439F-B439-4C8E2CFBC524}" dt="2025-05-18T03:15:51.444" v="1335" actId="20577"/>
          <ac:spMkLst>
            <pc:docMk/>
            <pc:sldMk cId="2103253655" sldId="718"/>
            <ac:spMk id="2" creationId="{A47CC1C6-8689-033F-32EC-01DC7D33CF4B}"/>
          </ac:spMkLst>
        </pc:spChg>
        <pc:spChg chg="mod">
          <ac:chgData name="Mohammed Fasha" userId="cc64f42d-a1a6-4f08-b97b-0c37f877119f" providerId="ADAL" clId="{145AD147-7F65-439F-B439-4C8E2CFBC524}" dt="2025-05-18T03:15:37.940" v="1313" actId="6549"/>
          <ac:spMkLst>
            <pc:docMk/>
            <pc:sldMk cId="2103253655" sldId="718"/>
            <ac:spMk id="3" creationId="{40C27C1B-C86B-04FB-7536-77CDDCA8976D}"/>
          </ac:spMkLst>
        </pc:spChg>
      </pc:sldChg>
      <pc:sldChg chg="modSp mod">
        <pc:chgData name="Mohammed Fasha" userId="cc64f42d-a1a6-4f08-b97b-0c37f877119f" providerId="ADAL" clId="{145AD147-7F65-439F-B439-4C8E2CFBC524}" dt="2025-05-18T03:26:29.239" v="1450" actId="20577"/>
        <pc:sldMkLst>
          <pc:docMk/>
          <pc:sldMk cId="3040149122" sldId="720"/>
        </pc:sldMkLst>
        <pc:spChg chg="mod">
          <ac:chgData name="Mohammed Fasha" userId="cc64f42d-a1a6-4f08-b97b-0c37f877119f" providerId="ADAL" clId="{145AD147-7F65-439F-B439-4C8E2CFBC524}" dt="2025-05-18T03:26:29.239" v="1450" actId="20577"/>
          <ac:spMkLst>
            <pc:docMk/>
            <pc:sldMk cId="3040149122" sldId="720"/>
            <ac:spMk id="3" creationId="{AA168C52-5740-6D0A-AAB7-DC825CF62B4F}"/>
          </ac:spMkLst>
        </pc:spChg>
      </pc:sldChg>
      <pc:sldChg chg="del">
        <pc:chgData name="Mohammed Fasha" userId="cc64f42d-a1a6-4f08-b97b-0c37f877119f" providerId="ADAL" clId="{145AD147-7F65-439F-B439-4C8E2CFBC524}" dt="2025-05-16T12:56:39.323" v="93" actId="47"/>
        <pc:sldMkLst>
          <pc:docMk/>
          <pc:sldMk cId="891069820" sldId="723"/>
        </pc:sldMkLst>
      </pc:sldChg>
      <pc:sldChg chg="addSp modSp mod ord">
        <pc:chgData name="Mohammed Fasha" userId="cc64f42d-a1a6-4f08-b97b-0c37f877119f" providerId="ADAL" clId="{145AD147-7F65-439F-B439-4C8E2CFBC524}" dt="2025-05-18T03:20:01.844" v="1372" actId="1076"/>
        <pc:sldMkLst>
          <pc:docMk/>
          <pc:sldMk cId="3100417036" sldId="724"/>
        </pc:sldMkLst>
        <pc:spChg chg="mod">
          <ac:chgData name="Mohammed Fasha" userId="cc64f42d-a1a6-4f08-b97b-0c37f877119f" providerId="ADAL" clId="{145AD147-7F65-439F-B439-4C8E2CFBC524}" dt="2025-05-18T03:19:52.211" v="1371" actId="14100"/>
          <ac:spMkLst>
            <pc:docMk/>
            <pc:sldMk cId="3100417036" sldId="724"/>
            <ac:spMk id="2" creationId="{830F253F-3BDF-37B9-6C98-285986427D3D}"/>
          </ac:spMkLst>
        </pc:spChg>
        <pc:spChg chg="mod">
          <ac:chgData name="Mohammed Fasha" userId="cc64f42d-a1a6-4f08-b97b-0c37f877119f" providerId="ADAL" clId="{145AD147-7F65-439F-B439-4C8E2CFBC524}" dt="2025-05-18T03:20:01.844" v="1372" actId="1076"/>
          <ac:spMkLst>
            <pc:docMk/>
            <pc:sldMk cId="3100417036" sldId="724"/>
            <ac:spMk id="3" creationId="{03BFCCBA-35F0-B49A-3582-FB6A39B8B89C}"/>
          </ac:spMkLst>
        </pc:spChg>
        <pc:spChg chg="mod">
          <ac:chgData name="Mohammed Fasha" userId="cc64f42d-a1a6-4f08-b97b-0c37f877119f" providerId="ADAL" clId="{145AD147-7F65-439F-B439-4C8E2CFBC524}" dt="2025-05-18T03:18:53.035" v="1360" actId="14100"/>
          <ac:spMkLst>
            <pc:docMk/>
            <pc:sldMk cId="3100417036" sldId="724"/>
            <ac:spMk id="4" creationId="{36352EFF-7DB4-A983-FAF0-31F3DF68F3A4}"/>
          </ac:spMkLst>
        </pc:spChg>
        <pc:picChg chg="add mod">
          <ac:chgData name="Mohammed Fasha" userId="cc64f42d-a1a6-4f08-b97b-0c37f877119f" providerId="ADAL" clId="{145AD147-7F65-439F-B439-4C8E2CFBC524}" dt="2025-05-18T03:19:47.183" v="1370" actId="1076"/>
          <ac:picMkLst>
            <pc:docMk/>
            <pc:sldMk cId="3100417036" sldId="724"/>
            <ac:picMk id="6" creationId="{2FB59EF6-52B6-00A4-481C-7B46AA417B62}"/>
          </ac:picMkLst>
        </pc:picChg>
        <pc:picChg chg="mod">
          <ac:chgData name="Mohammed Fasha" userId="cc64f42d-a1a6-4f08-b97b-0c37f877119f" providerId="ADAL" clId="{145AD147-7F65-439F-B439-4C8E2CFBC524}" dt="2025-05-18T03:17:55.352" v="1354" actId="1076"/>
          <ac:picMkLst>
            <pc:docMk/>
            <pc:sldMk cId="3100417036" sldId="724"/>
            <ac:picMk id="10242" creationId="{97DEEEAC-BD4C-49F7-32FD-8934878FF25F}"/>
          </ac:picMkLst>
        </pc:picChg>
      </pc:sldChg>
      <pc:sldChg chg="ord">
        <pc:chgData name="Mohammed Fasha" userId="cc64f42d-a1a6-4f08-b97b-0c37f877119f" providerId="ADAL" clId="{145AD147-7F65-439F-B439-4C8E2CFBC524}" dt="2025-05-18T03:17:00.009" v="1342"/>
        <pc:sldMkLst>
          <pc:docMk/>
          <pc:sldMk cId="2786155079" sldId="725"/>
        </pc:sldMkLst>
      </pc:sldChg>
      <pc:sldChg chg="del">
        <pc:chgData name="Mohammed Fasha" userId="cc64f42d-a1a6-4f08-b97b-0c37f877119f" providerId="ADAL" clId="{145AD147-7F65-439F-B439-4C8E2CFBC524}" dt="2025-05-22T04:41:45.018" v="1900" actId="47"/>
        <pc:sldMkLst>
          <pc:docMk/>
          <pc:sldMk cId="3250248341" sldId="728"/>
        </pc:sldMkLst>
      </pc:sldChg>
      <pc:sldChg chg="del">
        <pc:chgData name="Mohammed Fasha" userId="cc64f42d-a1a6-4f08-b97b-0c37f877119f" providerId="ADAL" clId="{145AD147-7F65-439F-B439-4C8E2CFBC524}" dt="2025-05-22T04:41:46.782" v="1901" actId="47"/>
        <pc:sldMkLst>
          <pc:docMk/>
          <pc:sldMk cId="3408307560" sldId="729"/>
        </pc:sldMkLst>
      </pc:sldChg>
      <pc:sldChg chg="del">
        <pc:chgData name="Mohammed Fasha" userId="cc64f42d-a1a6-4f08-b97b-0c37f877119f" providerId="ADAL" clId="{145AD147-7F65-439F-B439-4C8E2CFBC524}" dt="2025-05-22T04:41:49.683" v="1902" actId="47"/>
        <pc:sldMkLst>
          <pc:docMk/>
          <pc:sldMk cId="3223936825" sldId="730"/>
        </pc:sldMkLst>
      </pc:sldChg>
      <pc:sldChg chg="modSp add del mod">
        <pc:chgData name="Mohammed Fasha" userId="cc64f42d-a1a6-4f08-b97b-0c37f877119f" providerId="ADAL" clId="{145AD147-7F65-439F-B439-4C8E2CFBC524}" dt="2025-05-22T05:18:41.298" v="2359" actId="47"/>
        <pc:sldMkLst>
          <pc:docMk/>
          <pc:sldMk cId="1959149981" sldId="731"/>
        </pc:sldMkLst>
      </pc:sldChg>
      <pc:sldChg chg="addSp delSp modSp del mod">
        <pc:chgData name="Mohammed Fasha" userId="cc64f42d-a1a6-4f08-b97b-0c37f877119f" providerId="ADAL" clId="{145AD147-7F65-439F-B439-4C8E2CFBC524}" dt="2025-05-22T05:09:40.914" v="2209" actId="2696"/>
        <pc:sldMkLst>
          <pc:docMk/>
          <pc:sldMk cId="3324260488" sldId="731"/>
        </pc:sldMkLst>
      </pc:sldChg>
      <pc:sldChg chg="modSp new mod">
        <pc:chgData name="Mohammed Fasha" userId="cc64f42d-a1a6-4f08-b97b-0c37f877119f" providerId="ADAL" clId="{145AD147-7F65-439F-B439-4C8E2CFBC524}" dt="2025-05-16T12:58:30.255" v="243" actId="20577"/>
        <pc:sldMkLst>
          <pc:docMk/>
          <pc:sldMk cId="1900345941" sldId="732"/>
        </pc:sldMkLst>
        <pc:spChg chg="mod">
          <ac:chgData name="Mohammed Fasha" userId="cc64f42d-a1a6-4f08-b97b-0c37f877119f" providerId="ADAL" clId="{145AD147-7F65-439F-B439-4C8E2CFBC524}" dt="2025-05-16T12:56:07.795" v="55" actId="20577"/>
          <ac:spMkLst>
            <pc:docMk/>
            <pc:sldMk cId="1900345941" sldId="732"/>
            <ac:spMk id="2" creationId="{83624B23-5D87-9AAF-9025-8F5A8DBE305D}"/>
          </ac:spMkLst>
        </pc:spChg>
        <pc:spChg chg="mod">
          <ac:chgData name="Mohammed Fasha" userId="cc64f42d-a1a6-4f08-b97b-0c37f877119f" providerId="ADAL" clId="{145AD147-7F65-439F-B439-4C8E2CFBC524}" dt="2025-05-16T12:58:30.255" v="243" actId="20577"/>
          <ac:spMkLst>
            <pc:docMk/>
            <pc:sldMk cId="1900345941" sldId="732"/>
            <ac:spMk id="3" creationId="{081431C4-A85B-345A-FAC8-2D9E10CC5574}"/>
          </ac:spMkLst>
        </pc:spChg>
      </pc:sldChg>
      <pc:sldChg chg="del">
        <pc:chgData name="Mohammed Fasha" userId="cc64f42d-a1a6-4f08-b97b-0c37f877119f" providerId="ADAL" clId="{145AD147-7F65-439F-B439-4C8E2CFBC524}" dt="2025-05-16T12:54:33.852" v="46" actId="47"/>
        <pc:sldMkLst>
          <pc:docMk/>
          <pc:sldMk cId="2631294473" sldId="732"/>
        </pc:sldMkLst>
      </pc:sldChg>
      <pc:sldChg chg="del">
        <pc:chgData name="Mohammed Fasha" userId="cc64f42d-a1a6-4f08-b97b-0c37f877119f" providerId="ADAL" clId="{145AD147-7F65-439F-B439-4C8E2CFBC524}" dt="2025-05-16T12:54:33.852" v="46" actId="47"/>
        <pc:sldMkLst>
          <pc:docMk/>
          <pc:sldMk cId="1867889696" sldId="733"/>
        </pc:sldMkLst>
      </pc:sldChg>
      <pc:sldChg chg="addSp delSp modSp new mod modClrScheme chgLayout">
        <pc:chgData name="Mohammed Fasha" userId="cc64f42d-a1a6-4f08-b97b-0c37f877119f" providerId="ADAL" clId="{145AD147-7F65-439F-B439-4C8E2CFBC524}" dt="2025-05-16T15:01:22.109" v="356" actId="6549"/>
        <pc:sldMkLst>
          <pc:docMk/>
          <pc:sldMk cId="2759846729" sldId="733"/>
        </pc:sldMkLst>
        <pc:spChg chg="add mod ord">
          <ac:chgData name="Mohammed Fasha" userId="cc64f42d-a1a6-4f08-b97b-0c37f877119f" providerId="ADAL" clId="{145AD147-7F65-439F-B439-4C8E2CFBC524}" dt="2025-05-16T15:01:22.109" v="356" actId="6549"/>
          <ac:spMkLst>
            <pc:docMk/>
            <pc:sldMk cId="2759846729" sldId="733"/>
            <ac:spMk id="5" creationId="{877C27B9-D4E0-4BA1-2F68-3A8435462C5C}"/>
          </ac:spMkLst>
        </pc:spChg>
        <pc:graphicFrameChg chg="add mod ord modGraphic">
          <ac:chgData name="Mohammed Fasha" userId="cc64f42d-a1a6-4f08-b97b-0c37f877119f" providerId="ADAL" clId="{145AD147-7F65-439F-B439-4C8E2CFBC524}" dt="2025-05-16T15:00:23.043" v="298" actId="1076"/>
          <ac:graphicFrameMkLst>
            <pc:docMk/>
            <pc:sldMk cId="2759846729" sldId="733"/>
            <ac:graphicFrameMk id="4" creationId="{4A75D4AB-709F-CA1D-8B80-9F2D56CABF37}"/>
          </ac:graphicFrameMkLst>
        </pc:graphicFrameChg>
      </pc:sldChg>
      <pc:sldChg chg="del">
        <pc:chgData name="Mohammed Fasha" userId="cc64f42d-a1a6-4f08-b97b-0c37f877119f" providerId="ADAL" clId="{145AD147-7F65-439F-B439-4C8E2CFBC524}" dt="2025-05-16T12:54:33.852" v="46" actId="47"/>
        <pc:sldMkLst>
          <pc:docMk/>
          <pc:sldMk cId="573823219" sldId="734"/>
        </pc:sldMkLst>
      </pc:sldChg>
      <pc:sldChg chg="addSp modSp add mod">
        <pc:chgData name="Mohammed Fasha" userId="cc64f42d-a1a6-4f08-b97b-0c37f877119f" providerId="ADAL" clId="{145AD147-7F65-439F-B439-4C8E2CFBC524}" dt="2025-05-20T04:49:35.800" v="1873" actId="1076"/>
        <pc:sldMkLst>
          <pc:docMk/>
          <pc:sldMk cId="1819490867" sldId="734"/>
        </pc:sldMkLst>
        <pc:spChg chg="add mod">
          <ac:chgData name="Mohammed Fasha" userId="cc64f42d-a1a6-4f08-b97b-0c37f877119f" providerId="ADAL" clId="{145AD147-7F65-439F-B439-4C8E2CFBC524}" dt="2025-05-20T04:49:35.800" v="1873" actId="1076"/>
          <ac:spMkLst>
            <pc:docMk/>
            <pc:sldMk cId="1819490867" sldId="734"/>
            <ac:spMk id="2" creationId="{14F48C8E-10E5-D898-3485-DF3038858D2A}"/>
          </ac:spMkLst>
        </pc:spChg>
        <pc:graphicFrameChg chg="mod modGraphic">
          <ac:chgData name="Mohammed Fasha" userId="cc64f42d-a1a6-4f08-b97b-0c37f877119f" providerId="ADAL" clId="{145AD147-7F65-439F-B439-4C8E2CFBC524}" dt="2025-05-20T04:49:33.440" v="1872" actId="14100"/>
          <ac:graphicFrameMkLst>
            <pc:docMk/>
            <pc:sldMk cId="1819490867" sldId="734"/>
            <ac:graphicFrameMk id="6" creationId="{142DF481-DAD2-84B2-467A-91A361717E79}"/>
          </ac:graphicFrameMkLst>
        </pc:graphicFrameChg>
      </pc:sldChg>
      <pc:sldChg chg="addSp delSp modSp add del mod">
        <pc:chgData name="Mohammed Fasha" userId="cc64f42d-a1a6-4f08-b97b-0c37f877119f" providerId="ADAL" clId="{145AD147-7F65-439F-B439-4C8E2CFBC524}" dt="2025-05-16T15:15:33.319" v="378" actId="2696"/>
        <pc:sldMkLst>
          <pc:docMk/>
          <pc:sldMk cId="2347746417" sldId="734"/>
        </pc:sldMkLst>
      </pc:sldChg>
      <pc:sldChg chg="addSp delSp modSp new mod">
        <pc:chgData name="Mohammed Fasha" userId="cc64f42d-a1a6-4f08-b97b-0c37f877119f" providerId="ADAL" clId="{145AD147-7F65-439F-B439-4C8E2CFBC524}" dt="2025-05-20T04:16:42.027" v="1823" actId="14734"/>
        <pc:sldMkLst>
          <pc:docMk/>
          <pc:sldMk cId="2507704716" sldId="735"/>
        </pc:sldMkLst>
        <pc:spChg chg="mod">
          <ac:chgData name="Mohammed Fasha" userId="cc64f42d-a1a6-4f08-b97b-0c37f877119f" providerId="ADAL" clId="{145AD147-7F65-439F-B439-4C8E2CFBC524}" dt="2025-05-16T15:24:07.102" v="391" actId="20577"/>
          <ac:spMkLst>
            <pc:docMk/>
            <pc:sldMk cId="2507704716" sldId="735"/>
            <ac:spMk id="2" creationId="{E1F9B2BE-75D7-F779-249B-49E8D745898E}"/>
          </ac:spMkLst>
        </pc:spChg>
        <pc:spChg chg="add mod">
          <ac:chgData name="Mohammed Fasha" userId="cc64f42d-a1a6-4f08-b97b-0c37f877119f" providerId="ADAL" clId="{145AD147-7F65-439F-B439-4C8E2CFBC524}" dt="2025-05-16T15:27:17.832" v="533" actId="12"/>
          <ac:spMkLst>
            <pc:docMk/>
            <pc:sldMk cId="2507704716" sldId="735"/>
            <ac:spMk id="7" creationId="{E1A27145-710C-B59C-986E-58D2942A51A7}"/>
          </ac:spMkLst>
        </pc:spChg>
        <pc:graphicFrameChg chg="add mod modGraphic">
          <ac:chgData name="Mohammed Fasha" userId="cc64f42d-a1a6-4f08-b97b-0c37f877119f" providerId="ADAL" clId="{145AD147-7F65-439F-B439-4C8E2CFBC524}" dt="2025-05-20T04:16:42.027" v="1823" actId="14734"/>
          <ac:graphicFrameMkLst>
            <pc:docMk/>
            <pc:sldMk cId="2507704716" sldId="735"/>
            <ac:graphicFrameMk id="4" creationId="{3A58B03D-AA03-5FC2-5169-B1D894949CF4}"/>
          </ac:graphicFrameMkLst>
        </pc:graphicFrameChg>
      </pc:sldChg>
      <pc:sldChg chg="del">
        <pc:chgData name="Mohammed Fasha" userId="cc64f42d-a1a6-4f08-b97b-0c37f877119f" providerId="ADAL" clId="{145AD147-7F65-439F-B439-4C8E2CFBC524}" dt="2025-05-16T12:54:33.852" v="46" actId="47"/>
        <pc:sldMkLst>
          <pc:docMk/>
          <pc:sldMk cId="3192820892" sldId="735"/>
        </pc:sldMkLst>
      </pc:sldChg>
      <pc:sldChg chg="addSp delSp modSp new del mod">
        <pc:chgData name="Mohammed Fasha" userId="cc64f42d-a1a6-4f08-b97b-0c37f877119f" providerId="ADAL" clId="{145AD147-7F65-439F-B439-4C8E2CFBC524}" dt="2025-05-16T15:14:44.575" v="376" actId="47"/>
        <pc:sldMkLst>
          <pc:docMk/>
          <pc:sldMk cId="3544683529" sldId="735"/>
        </pc:sldMkLst>
      </pc:sldChg>
      <pc:sldChg chg="modSp new mod ord">
        <pc:chgData name="Mohammed Fasha" userId="cc64f42d-a1a6-4f08-b97b-0c37f877119f" providerId="ADAL" clId="{145AD147-7F65-439F-B439-4C8E2CFBC524}" dt="2025-06-12T04:58:40.934" v="3001" actId="207"/>
        <pc:sldMkLst>
          <pc:docMk/>
          <pc:sldMk cId="1129269229" sldId="736"/>
        </pc:sldMkLst>
        <pc:spChg chg="mod">
          <ac:chgData name="Mohammed Fasha" userId="cc64f42d-a1a6-4f08-b97b-0c37f877119f" providerId="ADAL" clId="{145AD147-7F65-439F-B439-4C8E2CFBC524}" dt="2025-05-16T15:30:36.279" v="590" actId="113"/>
          <ac:spMkLst>
            <pc:docMk/>
            <pc:sldMk cId="1129269229" sldId="736"/>
            <ac:spMk id="2" creationId="{81B00AF8-CF57-5ED0-D6CC-B65B0F467185}"/>
          </ac:spMkLst>
        </pc:spChg>
        <pc:spChg chg="mod">
          <ac:chgData name="Mohammed Fasha" userId="cc64f42d-a1a6-4f08-b97b-0c37f877119f" providerId="ADAL" clId="{145AD147-7F65-439F-B439-4C8E2CFBC524}" dt="2025-06-12T04:58:40.934" v="3001" actId="207"/>
          <ac:spMkLst>
            <pc:docMk/>
            <pc:sldMk cId="1129269229" sldId="736"/>
            <ac:spMk id="3" creationId="{51047E0B-FB71-E09C-DEE7-DD3E1449ECA7}"/>
          </ac:spMkLst>
        </pc:spChg>
      </pc:sldChg>
      <pc:sldChg chg="del">
        <pc:chgData name="Mohammed Fasha" userId="cc64f42d-a1a6-4f08-b97b-0c37f877119f" providerId="ADAL" clId="{145AD147-7F65-439F-B439-4C8E2CFBC524}" dt="2025-05-16T12:54:33.852" v="46" actId="47"/>
        <pc:sldMkLst>
          <pc:docMk/>
          <pc:sldMk cId="1955003592" sldId="736"/>
        </pc:sldMkLst>
      </pc:sldChg>
      <pc:sldChg chg="del">
        <pc:chgData name="Mohammed Fasha" userId="cc64f42d-a1a6-4f08-b97b-0c37f877119f" providerId="ADAL" clId="{145AD147-7F65-439F-B439-4C8E2CFBC524}" dt="2025-05-16T12:54:33.852" v="46" actId="47"/>
        <pc:sldMkLst>
          <pc:docMk/>
          <pc:sldMk cId="3290031034" sldId="737"/>
        </pc:sldMkLst>
      </pc:sldChg>
      <pc:sldChg chg="addSp delSp modSp new mod modClrScheme chgLayout">
        <pc:chgData name="Mohammed Fasha" userId="cc64f42d-a1a6-4f08-b97b-0c37f877119f" providerId="ADAL" clId="{145AD147-7F65-439F-B439-4C8E2CFBC524}" dt="2025-05-16T15:30:50.040" v="606" actId="404"/>
        <pc:sldMkLst>
          <pc:docMk/>
          <pc:sldMk cId="3745810344" sldId="737"/>
        </pc:sldMkLst>
        <pc:spChg chg="add mod ord">
          <ac:chgData name="Mohammed Fasha" userId="cc64f42d-a1a6-4f08-b97b-0c37f877119f" providerId="ADAL" clId="{145AD147-7F65-439F-B439-4C8E2CFBC524}" dt="2025-05-16T15:30:50.040" v="606" actId="404"/>
          <ac:spMkLst>
            <pc:docMk/>
            <pc:sldMk cId="3745810344" sldId="737"/>
            <ac:spMk id="4" creationId="{9EBC57CC-7A4E-9CF4-2B17-0ACEE49B4CB2}"/>
          </ac:spMkLst>
        </pc:spChg>
        <pc:spChg chg="add mod ord">
          <ac:chgData name="Mohammed Fasha" userId="cc64f42d-a1a6-4f08-b97b-0c37f877119f" providerId="ADAL" clId="{145AD147-7F65-439F-B439-4C8E2CFBC524}" dt="2025-05-16T15:30:15.282" v="572" actId="700"/>
          <ac:spMkLst>
            <pc:docMk/>
            <pc:sldMk cId="3745810344" sldId="737"/>
            <ac:spMk id="5" creationId="{0AC61ED4-D381-C3E8-8361-376F1ED6C348}"/>
          </ac:spMkLst>
        </pc:spChg>
      </pc:sldChg>
      <pc:sldChg chg="modSp new del mod">
        <pc:chgData name="Mohammed Fasha" userId="cc64f42d-a1a6-4f08-b97b-0c37f877119f" providerId="ADAL" clId="{145AD147-7F65-439F-B439-4C8E2CFBC524}" dt="2025-05-18T03:33:42.294" v="1533" actId="2696"/>
        <pc:sldMkLst>
          <pc:docMk/>
          <pc:sldMk cId="1323969557" sldId="738"/>
        </pc:sldMkLst>
      </pc:sldChg>
      <pc:sldChg chg="modSp new del mod">
        <pc:chgData name="Mohammed Fasha" userId="cc64f42d-a1a6-4f08-b97b-0c37f877119f" providerId="ADAL" clId="{145AD147-7F65-439F-B439-4C8E2CFBC524}" dt="2025-05-18T03:34:17.663" v="1548" actId="47"/>
        <pc:sldMkLst>
          <pc:docMk/>
          <pc:sldMk cId="835841476" sldId="739"/>
        </pc:sldMkLst>
      </pc:sldChg>
      <pc:sldChg chg="addSp delSp modSp add del mod">
        <pc:chgData name="Mohammed Fasha" userId="cc64f42d-a1a6-4f08-b97b-0c37f877119f" providerId="ADAL" clId="{145AD147-7F65-439F-B439-4C8E2CFBC524}" dt="2025-05-18T03:34:38.431" v="1549" actId="47"/>
        <pc:sldMkLst>
          <pc:docMk/>
          <pc:sldMk cId="1093496531" sldId="740"/>
        </pc:sldMkLst>
      </pc:sldChg>
      <pc:sldChg chg="addSp delSp modSp add del mod ord">
        <pc:chgData name="Mohammed Fasha" userId="cc64f42d-a1a6-4f08-b97b-0c37f877119f" providerId="ADAL" clId="{145AD147-7F65-439F-B439-4C8E2CFBC524}" dt="2025-05-29T04:59:47.303" v="2967" actId="47"/>
        <pc:sldMkLst>
          <pc:docMk/>
          <pc:sldMk cId="740187877" sldId="741"/>
        </pc:sldMkLst>
      </pc:sldChg>
      <pc:sldChg chg="modSp add del mod">
        <pc:chgData name="Mohammed Fasha" userId="cc64f42d-a1a6-4f08-b97b-0c37f877119f" providerId="ADAL" clId="{145AD147-7F65-439F-B439-4C8E2CFBC524}" dt="2025-05-18T03:35:19.999" v="1556" actId="47"/>
        <pc:sldMkLst>
          <pc:docMk/>
          <pc:sldMk cId="1276212806" sldId="742"/>
        </pc:sldMkLst>
      </pc:sldChg>
      <pc:sldChg chg="modSp add del mod">
        <pc:chgData name="Mohammed Fasha" userId="cc64f42d-a1a6-4f08-b97b-0c37f877119f" providerId="ADAL" clId="{145AD147-7F65-439F-B439-4C8E2CFBC524}" dt="2025-05-18T03:35:22.430" v="1557" actId="47"/>
        <pc:sldMkLst>
          <pc:docMk/>
          <pc:sldMk cId="744001440" sldId="743"/>
        </pc:sldMkLst>
      </pc:sldChg>
      <pc:sldChg chg="addSp modSp add del mod">
        <pc:chgData name="Mohammed Fasha" userId="cc64f42d-a1a6-4f08-b97b-0c37f877119f" providerId="ADAL" clId="{145AD147-7F65-439F-B439-4C8E2CFBC524}" dt="2025-05-18T03:35:23.732" v="1558" actId="47"/>
        <pc:sldMkLst>
          <pc:docMk/>
          <pc:sldMk cId="680072661" sldId="744"/>
        </pc:sldMkLst>
      </pc:sldChg>
      <pc:sldChg chg="modSp new del mod">
        <pc:chgData name="Mohammed Fasha" userId="cc64f42d-a1a6-4f08-b97b-0c37f877119f" providerId="ADAL" clId="{145AD147-7F65-439F-B439-4C8E2CFBC524}" dt="2025-05-18T03:35:25.033" v="1559" actId="47"/>
        <pc:sldMkLst>
          <pc:docMk/>
          <pc:sldMk cId="58937526" sldId="745"/>
        </pc:sldMkLst>
      </pc:sldChg>
      <pc:sldChg chg="modSp new del mod">
        <pc:chgData name="Mohammed Fasha" userId="cc64f42d-a1a6-4f08-b97b-0c37f877119f" providerId="ADAL" clId="{145AD147-7F65-439F-B439-4C8E2CFBC524}" dt="2025-05-18T03:35:26.937" v="1560" actId="47"/>
        <pc:sldMkLst>
          <pc:docMk/>
          <pc:sldMk cId="1468229551" sldId="746"/>
        </pc:sldMkLst>
      </pc:sldChg>
      <pc:sldChg chg="modSp new mod">
        <pc:chgData name="Mohammed Fasha" userId="cc64f42d-a1a6-4f08-b97b-0c37f877119f" providerId="ADAL" clId="{145AD147-7F65-439F-B439-4C8E2CFBC524}" dt="2025-05-22T04:49:12.157" v="2039" actId="12"/>
        <pc:sldMkLst>
          <pc:docMk/>
          <pc:sldMk cId="1629547269" sldId="747"/>
        </pc:sldMkLst>
        <pc:spChg chg="mod">
          <ac:chgData name="Mohammed Fasha" userId="cc64f42d-a1a6-4f08-b97b-0c37f877119f" providerId="ADAL" clId="{145AD147-7F65-439F-B439-4C8E2CFBC524}" dt="2025-05-18T02:53:31.800" v="786" actId="20577"/>
          <ac:spMkLst>
            <pc:docMk/>
            <pc:sldMk cId="1629547269" sldId="747"/>
            <ac:spMk id="2" creationId="{F0662351-5C07-696D-FA85-3BF970B5C494}"/>
          </ac:spMkLst>
        </pc:spChg>
        <pc:spChg chg="mod">
          <ac:chgData name="Mohammed Fasha" userId="cc64f42d-a1a6-4f08-b97b-0c37f877119f" providerId="ADAL" clId="{145AD147-7F65-439F-B439-4C8E2CFBC524}" dt="2025-05-22T04:49:12.157" v="2039" actId="12"/>
          <ac:spMkLst>
            <pc:docMk/>
            <pc:sldMk cId="1629547269" sldId="747"/>
            <ac:spMk id="3" creationId="{C1844D4F-415A-E198-1C68-A984C293B4C5}"/>
          </ac:spMkLst>
        </pc:spChg>
      </pc:sldChg>
      <pc:sldChg chg="modSp new mod">
        <pc:chgData name="Mohammed Fasha" userId="cc64f42d-a1a6-4f08-b97b-0c37f877119f" providerId="ADAL" clId="{145AD147-7F65-439F-B439-4C8E2CFBC524}" dt="2025-05-22T04:49:59.362" v="2050" actId="27636"/>
        <pc:sldMkLst>
          <pc:docMk/>
          <pc:sldMk cId="3698955418" sldId="748"/>
        </pc:sldMkLst>
        <pc:spChg chg="mod">
          <ac:chgData name="Mohammed Fasha" userId="cc64f42d-a1a6-4f08-b97b-0c37f877119f" providerId="ADAL" clId="{145AD147-7F65-439F-B439-4C8E2CFBC524}" dt="2025-05-18T02:54:11.079" v="796" actId="113"/>
          <ac:spMkLst>
            <pc:docMk/>
            <pc:sldMk cId="3698955418" sldId="748"/>
            <ac:spMk id="2" creationId="{16EEF67F-1DC9-4295-8F79-6FB661037164}"/>
          </ac:spMkLst>
        </pc:spChg>
        <pc:spChg chg="mod">
          <ac:chgData name="Mohammed Fasha" userId="cc64f42d-a1a6-4f08-b97b-0c37f877119f" providerId="ADAL" clId="{145AD147-7F65-439F-B439-4C8E2CFBC524}" dt="2025-05-22T04:49:59.362" v="2050" actId="27636"/>
          <ac:spMkLst>
            <pc:docMk/>
            <pc:sldMk cId="3698955418" sldId="748"/>
            <ac:spMk id="3" creationId="{B78D45BD-5422-4CE1-43B9-A0A3B9FB6C91}"/>
          </ac:spMkLst>
        </pc:spChg>
      </pc:sldChg>
      <pc:sldChg chg="modSp add mod">
        <pc:chgData name="Mohammed Fasha" userId="cc64f42d-a1a6-4f08-b97b-0c37f877119f" providerId="ADAL" clId="{145AD147-7F65-439F-B439-4C8E2CFBC524}" dt="2025-05-22T04:51:13.567" v="2076" actId="1076"/>
        <pc:sldMkLst>
          <pc:docMk/>
          <pc:sldMk cId="1394125965" sldId="749"/>
        </pc:sldMkLst>
        <pc:spChg chg="mod">
          <ac:chgData name="Mohammed Fasha" userId="cc64f42d-a1a6-4f08-b97b-0c37f877119f" providerId="ADAL" clId="{145AD147-7F65-439F-B439-4C8E2CFBC524}" dt="2025-05-18T02:56:23.287" v="840"/>
          <ac:spMkLst>
            <pc:docMk/>
            <pc:sldMk cId="1394125965" sldId="749"/>
            <ac:spMk id="2" creationId="{4AE5C45C-E899-18CA-143C-B52306E2FF52}"/>
          </ac:spMkLst>
        </pc:spChg>
        <pc:spChg chg="mod">
          <ac:chgData name="Mohammed Fasha" userId="cc64f42d-a1a6-4f08-b97b-0c37f877119f" providerId="ADAL" clId="{145AD147-7F65-439F-B439-4C8E2CFBC524}" dt="2025-05-22T04:51:13.567" v="2076" actId="1076"/>
          <ac:spMkLst>
            <pc:docMk/>
            <pc:sldMk cId="1394125965" sldId="749"/>
            <ac:spMk id="3" creationId="{A3AFB83F-F09E-8A21-8C8B-AA4640E9A014}"/>
          </ac:spMkLst>
        </pc:spChg>
      </pc:sldChg>
      <pc:sldChg chg="addSp delSp modSp add mod">
        <pc:chgData name="Mohammed Fasha" userId="cc64f42d-a1a6-4f08-b97b-0c37f877119f" providerId="ADAL" clId="{145AD147-7F65-439F-B439-4C8E2CFBC524}" dt="2025-05-18T03:01:59.335" v="926" actId="108"/>
        <pc:sldMkLst>
          <pc:docMk/>
          <pc:sldMk cId="756980221" sldId="750"/>
        </pc:sldMkLst>
        <pc:spChg chg="mod">
          <ac:chgData name="Mohammed Fasha" userId="cc64f42d-a1a6-4f08-b97b-0c37f877119f" providerId="ADAL" clId="{145AD147-7F65-439F-B439-4C8E2CFBC524}" dt="2025-05-18T02:58:30.487" v="878" actId="207"/>
          <ac:spMkLst>
            <pc:docMk/>
            <pc:sldMk cId="756980221" sldId="750"/>
            <ac:spMk id="2" creationId="{C764FCCA-6C5D-57C1-B7C3-B1CC716CC058}"/>
          </ac:spMkLst>
        </pc:spChg>
        <pc:spChg chg="add mod">
          <ac:chgData name="Mohammed Fasha" userId="cc64f42d-a1a6-4f08-b97b-0c37f877119f" providerId="ADAL" clId="{145AD147-7F65-439F-B439-4C8E2CFBC524}" dt="2025-05-18T03:01:59.335" v="926" actId="108"/>
          <ac:spMkLst>
            <pc:docMk/>
            <pc:sldMk cId="756980221" sldId="750"/>
            <ac:spMk id="10" creationId="{F744C5FE-B340-8950-597B-BD5277574050}"/>
          </ac:spMkLst>
        </pc:spChg>
        <pc:picChg chg="add mod">
          <ac:chgData name="Mohammed Fasha" userId="cc64f42d-a1a6-4f08-b97b-0c37f877119f" providerId="ADAL" clId="{145AD147-7F65-439F-B439-4C8E2CFBC524}" dt="2025-05-18T03:00:16.768" v="915" actId="1076"/>
          <ac:picMkLst>
            <pc:docMk/>
            <pc:sldMk cId="756980221" sldId="750"/>
            <ac:picMk id="7" creationId="{606058E1-3E8B-5B04-1F25-664E04AE30FE}"/>
          </ac:picMkLst>
        </pc:picChg>
      </pc:sldChg>
      <pc:sldChg chg="addSp delSp modSp new mod">
        <pc:chgData name="Mohammed Fasha" userId="cc64f42d-a1a6-4f08-b97b-0c37f877119f" providerId="ADAL" clId="{145AD147-7F65-439F-B439-4C8E2CFBC524}" dt="2025-05-18T03:11:44.573" v="1231" actId="20577"/>
        <pc:sldMkLst>
          <pc:docMk/>
          <pc:sldMk cId="3825511959" sldId="751"/>
        </pc:sldMkLst>
        <pc:spChg chg="mod">
          <ac:chgData name="Mohammed Fasha" userId="cc64f42d-a1a6-4f08-b97b-0c37f877119f" providerId="ADAL" clId="{145AD147-7F65-439F-B439-4C8E2CFBC524}" dt="2025-05-18T03:11:44.573" v="1231" actId="20577"/>
          <ac:spMkLst>
            <pc:docMk/>
            <pc:sldMk cId="3825511959" sldId="751"/>
            <ac:spMk id="2" creationId="{CDF396AD-6F3C-5A8B-9FC4-47833041A83D}"/>
          </ac:spMkLst>
        </pc:spChg>
        <pc:spChg chg="mod">
          <ac:chgData name="Mohammed Fasha" userId="cc64f42d-a1a6-4f08-b97b-0c37f877119f" providerId="ADAL" clId="{145AD147-7F65-439F-B439-4C8E2CFBC524}" dt="2025-05-18T03:11:34.803" v="1215" actId="20577"/>
          <ac:spMkLst>
            <pc:docMk/>
            <pc:sldMk cId="3825511959" sldId="751"/>
            <ac:spMk id="3" creationId="{0914ADAB-FD1F-359F-42D0-4531C45060C6}"/>
          </ac:spMkLst>
        </pc:spChg>
        <pc:picChg chg="add mod">
          <ac:chgData name="Mohammed Fasha" userId="cc64f42d-a1a6-4f08-b97b-0c37f877119f" providerId="ADAL" clId="{145AD147-7F65-439F-B439-4C8E2CFBC524}" dt="2025-05-18T03:09:25.850" v="1125" actId="14100"/>
          <ac:picMkLst>
            <pc:docMk/>
            <pc:sldMk cId="3825511959" sldId="751"/>
            <ac:picMk id="7" creationId="{0DAE6604-1873-2DAE-7E20-4A8E75394C70}"/>
          </ac:picMkLst>
        </pc:picChg>
      </pc:sldChg>
      <pc:sldChg chg="modSp new del mod">
        <pc:chgData name="Mohammed Fasha" userId="cc64f42d-a1a6-4f08-b97b-0c37f877119f" providerId="ADAL" clId="{145AD147-7F65-439F-B439-4C8E2CFBC524}" dt="2025-05-18T03:04:33.524" v="1024" actId="47"/>
        <pc:sldMkLst>
          <pc:docMk/>
          <pc:sldMk cId="4106262395" sldId="751"/>
        </pc:sldMkLst>
      </pc:sldChg>
      <pc:sldChg chg="addSp delSp modSp new mod">
        <pc:chgData name="Mohammed Fasha" userId="cc64f42d-a1a6-4f08-b97b-0c37f877119f" providerId="ADAL" clId="{145AD147-7F65-439F-B439-4C8E2CFBC524}" dt="2025-05-18T03:23:19.457" v="1443" actId="1036"/>
        <pc:sldMkLst>
          <pc:docMk/>
          <pc:sldMk cId="843424586" sldId="752"/>
        </pc:sldMkLst>
        <pc:spChg chg="mod">
          <ac:chgData name="Mohammed Fasha" userId="cc64f42d-a1a6-4f08-b97b-0c37f877119f" providerId="ADAL" clId="{145AD147-7F65-439F-B439-4C8E2CFBC524}" dt="2025-05-18T03:20:28.805" v="1376" actId="20577"/>
          <ac:spMkLst>
            <pc:docMk/>
            <pc:sldMk cId="843424586" sldId="752"/>
            <ac:spMk id="2" creationId="{B89486B6-2FEF-7D00-BFA1-F2291F5D60EF}"/>
          </ac:spMkLst>
        </pc:spChg>
        <pc:spChg chg="add mod">
          <ac:chgData name="Mohammed Fasha" userId="cc64f42d-a1a6-4f08-b97b-0c37f877119f" providerId="ADAL" clId="{145AD147-7F65-439F-B439-4C8E2CFBC524}" dt="2025-05-18T03:23:19.457" v="1443" actId="1036"/>
          <ac:spMkLst>
            <pc:docMk/>
            <pc:sldMk cId="843424586" sldId="752"/>
            <ac:spMk id="6" creationId="{6DF1356E-8827-7821-E9FD-FBAFBC6C5DB6}"/>
          </ac:spMkLst>
        </pc:spChg>
        <pc:picChg chg="add mod ord">
          <ac:chgData name="Mohammed Fasha" userId="cc64f42d-a1a6-4f08-b97b-0c37f877119f" providerId="ADAL" clId="{145AD147-7F65-439F-B439-4C8E2CFBC524}" dt="2025-05-18T03:22:00.022" v="1392" actId="14100"/>
          <ac:picMkLst>
            <pc:docMk/>
            <pc:sldMk cId="843424586" sldId="752"/>
            <ac:picMk id="5" creationId="{A335F7B5-EDB2-5BDA-86F0-153ED6E0C978}"/>
          </ac:picMkLst>
        </pc:picChg>
      </pc:sldChg>
      <pc:sldChg chg="add del">
        <pc:chgData name="Mohammed Fasha" userId="cc64f42d-a1a6-4f08-b97b-0c37f877119f" providerId="ADAL" clId="{145AD147-7F65-439F-B439-4C8E2CFBC524}" dt="2025-05-18T03:02:39.420" v="933" actId="47"/>
        <pc:sldMkLst>
          <pc:docMk/>
          <pc:sldMk cId="951285321" sldId="752"/>
        </pc:sldMkLst>
      </pc:sldChg>
      <pc:sldChg chg="addSp delSp modSp new del">
        <pc:chgData name="Mohammed Fasha" userId="cc64f42d-a1a6-4f08-b97b-0c37f877119f" providerId="ADAL" clId="{145AD147-7F65-439F-B439-4C8E2CFBC524}" dt="2025-05-18T03:23:27.778" v="1444" actId="47"/>
        <pc:sldMkLst>
          <pc:docMk/>
          <pc:sldMk cId="2578158474" sldId="753"/>
        </pc:sldMkLst>
      </pc:sldChg>
      <pc:sldChg chg="addSp delSp modSp new del mod">
        <pc:chgData name="Mohammed Fasha" userId="cc64f42d-a1a6-4f08-b97b-0c37f877119f" providerId="ADAL" clId="{145AD147-7F65-439F-B439-4C8E2CFBC524}" dt="2025-06-12T05:29:50.780" v="3118" actId="47"/>
        <pc:sldMkLst>
          <pc:docMk/>
          <pc:sldMk cId="2789506117" sldId="753"/>
        </pc:sldMkLst>
      </pc:sldChg>
      <pc:sldChg chg="add del">
        <pc:chgData name="Mohammed Fasha" userId="cc64f42d-a1a6-4f08-b97b-0c37f877119f" providerId="ADAL" clId="{145AD147-7F65-439F-B439-4C8E2CFBC524}" dt="2025-05-18T03:02:40.093" v="934" actId="47"/>
        <pc:sldMkLst>
          <pc:docMk/>
          <pc:sldMk cId="3469974224" sldId="753"/>
        </pc:sldMkLst>
      </pc:sldChg>
      <pc:sldChg chg="addSp modSp new del mod">
        <pc:chgData name="Mohammed Fasha" userId="cc64f42d-a1a6-4f08-b97b-0c37f877119f" providerId="ADAL" clId="{145AD147-7F65-439F-B439-4C8E2CFBC524}" dt="2025-06-12T05:29:52.166" v="3119" actId="47"/>
        <pc:sldMkLst>
          <pc:docMk/>
          <pc:sldMk cId="761610326" sldId="754"/>
        </pc:sldMkLst>
      </pc:sldChg>
      <pc:sldChg chg="addSp delSp modSp new del mod">
        <pc:chgData name="Mohammed Fasha" userId="cc64f42d-a1a6-4f08-b97b-0c37f877119f" providerId="ADAL" clId="{145AD147-7F65-439F-B439-4C8E2CFBC524}" dt="2025-06-12T05:29:48.623" v="3117" actId="47"/>
        <pc:sldMkLst>
          <pc:docMk/>
          <pc:sldMk cId="3198712837" sldId="755"/>
        </pc:sldMkLst>
      </pc:sldChg>
      <pc:sldChg chg="addSp delSp modSp new del mod">
        <pc:chgData name="Mohammed Fasha" userId="cc64f42d-a1a6-4f08-b97b-0c37f877119f" providerId="ADAL" clId="{145AD147-7F65-439F-B439-4C8E2CFBC524}" dt="2025-06-12T05:29:46.087" v="3116" actId="47"/>
        <pc:sldMkLst>
          <pc:docMk/>
          <pc:sldMk cId="2008803716" sldId="756"/>
        </pc:sldMkLst>
      </pc:sldChg>
      <pc:sldChg chg="addSp delSp modSp new del mod">
        <pc:chgData name="Mohammed Fasha" userId="cc64f42d-a1a6-4f08-b97b-0c37f877119f" providerId="ADAL" clId="{145AD147-7F65-439F-B439-4C8E2CFBC524}" dt="2025-06-12T05:29:45.400" v="3115" actId="47"/>
        <pc:sldMkLst>
          <pc:docMk/>
          <pc:sldMk cId="3199813316" sldId="757"/>
        </pc:sldMkLst>
      </pc:sldChg>
      <pc:sldChg chg="addSp delSp modSp new del mod modClrScheme chgLayout">
        <pc:chgData name="Mohammed Fasha" userId="cc64f42d-a1a6-4f08-b97b-0c37f877119f" providerId="ADAL" clId="{145AD147-7F65-439F-B439-4C8E2CFBC524}" dt="2025-05-29T04:58:13.310" v="2963" actId="47"/>
        <pc:sldMkLst>
          <pc:docMk/>
          <pc:sldMk cId="3680712338" sldId="758"/>
        </pc:sldMkLst>
      </pc:sldChg>
      <pc:sldChg chg="addSp delSp modSp new del mod">
        <pc:chgData name="Mohammed Fasha" userId="cc64f42d-a1a6-4f08-b97b-0c37f877119f" providerId="ADAL" clId="{145AD147-7F65-439F-B439-4C8E2CFBC524}" dt="2025-05-29T04:58:13.950" v="2964" actId="47"/>
        <pc:sldMkLst>
          <pc:docMk/>
          <pc:sldMk cId="2181490329" sldId="759"/>
        </pc:sldMkLst>
      </pc:sldChg>
      <pc:sldChg chg="addSp delSp modSp new del mod ord modClrScheme chgLayout">
        <pc:chgData name="Mohammed Fasha" userId="cc64f42d-a1a6-4f08-b97b-0c37f877119f" providerId="ADAL" clId="{145AD147-7F65-439F-B439-4C8E2CFBC524}" dt="2025-05-29T04:53:07.500" v="2921" actId="47"/>
        <pc:sldMkLst>
          <pc:docMk/>
          <pc:sldMk cId="2824408081" sldId="760"/>
        </pc:sldMkLst>
      </pc:sldChg>
      <pc:sldChg chg="modSp new del mod">
        <pc:chgData name="Mohammed Fasha" userId="cc64f42d-a1a6-4f08-b97b-0c37f877119f" providerId="ADAL" clId="{145AD147-7F65-439F-B439-4C8E2CFBC524}" dt="2025-05-29T04:53:34.949" v="2922" actId="47"/>
        <pc:sldMkLst>
          <pc:docMk/>
          <pc:sldMk cId="3288155058" sldId="761"/>
        </pc:sldMkLst>
      </pc:sldChg>
      <pc:sldChg chg="addSp modSp new mod">
        <pc:chgData name="Mohammed Fasha" userId="cc64f42d-a1a6-4f08-b97b-0c37f877119f" providerId="ADAL" clId="{145AD147-7F65-439F-B439-4C8E2CFBC524}" dt="2025-05-29T04:42:34.462" v="2588" actId="1076"/>
        <pc:sldMkLst>
          <pc:docMk/>
          <pc:sldMk cId="1981767888" sldId="762"/>
        </pc:sldMkLst>
        <pc:spChg chg="mod">
          <ac:chgData name="Mohammed Fasha" userId="cc64f42d-a1a6-4f08-b97b-0c37f877119f" providerId="ADAL" clId="{145AD147-7F65-439F-B439-4C8E2CFBC524}" dt="2025-05-22T05:09:54.936" v="2210" actId="113"/>
          <ac:spMkLst>
            <pc:docMk/>
            <pc:sldMk cId="1981767888" sldId="762"/>
            <ac:spMk id="2" creationId="{43CDE412-12B7-7BE2-42E6-D3EC78DABA7E}"/>
          </ac:spMkLst>
        </pc:spChg>
        <pc:spChg chg="mod">
          <ac:chgData name="Mohammed Fasha" userId="cc64f42d-a1a6-4f08-b97b-0c37f877119f" providerId="ADAL" clId="{145AD147-7F65-439F-B439-4C8E2CFBC524}" dt="2025-05-22T05:01:01.197" v="2117" actId="21"/>
          <ac:spMkLst>
            <pc:docMk/>
            <pc:sldMk cId="1981767888" sldId="762"/>
            <ac:spMk id="3" creationId="{5250E005-3AA3-73DF-4679-C08DB8F3A03A}"/>
          </ac:spMkLst>
        </pc:spChg>
        <pc:spChg chg="add mod">
          <ac:chgData name="Mohammed Fasha" userId="cc64f42d-a1a6-4f08-b97b-0c37f877119f" providerId="ADAL" clId="{145AD147-7F65-439F-B439-4C8E2CFBC524}" dt="2025-05-29T04:42:34.462" v="2588" actId="1076"/>
          <ac:spMkLst>
            <pc:docMk/>
            <pc:sldMk cId="1981767888" sldId="762"/>
            <ac:spMk id="4" creationId="{EF575E05-E39A-3B64-5404-B8309AF008D9}"/>
          </ac:spMkLst>
        </pc:spChg>
      </pc:sldChg>
      <pc:sldChg chg="modSp add mod">
        <pc:chgData name="Mohammed Fasha" userId="cc64f42d-a1a6-4f08-b97b-0c37f877119f" providerId="ADAL" clId="{145AD147-7F65-439F-B439-4C8E2CFBC524}" dt="2025-06-12T04:46:58.974" v="2972" actId="20577"/>
        <pc:sldMkLst>
          <pc:docMk/>
          <pc:sldMk cId="485364806" sldId="763"/>
        </pc:sldMkLst>
        <pc:spChg chg="mod">
          <ac:chgData name="Mohammed Fasha" userId="cc64f42d-a1a6-4f08-b97b-0c37f877119f" providerId="ADAL" clId="{145AD147-7F65-439F-B439-4C8E2CFBC524}" dt="2025-06-12T04:46:58.974" v="2972" actId="20577"/>
          <ac:spMkLst>
            <pc:docMk/>
            <pc:sldMk cId="485364806" sldId="763"/>
            <ac:spMk id="3" creationId="{CD75D0FD-FBD1-89B3-DC4B-41D53563C9DD}"/>
          </ac:spMkLst>
        </pc:spChg>
      </pc:sldChg>
      <pc:sldChg chg="modSp new del mod">
        <pc:chgData name="Mohammed Fasha" userId="cc64f42d-a1a6-4f08-b97b-0c37f877119f" providerId="ADAL" clId="{145AD147-7F65-439F-B439-4C8E2CFBC524}" dt="2025-05-22T05:05:26.115" v="2189" actId="2696"/>
        <pc:sldMkLst>
          <pc:docMk/>
          <pc:sldMk cId="3092755410" sldId="763"/>
        </pc:sldMkLst>
      </pc:sldChg>
      <pc:sldChg chg="addSp delSp modSp add del mod">
        <pc:chgData name="Mohammed Fasha" userId="cc64f42d-a1a6-4f08-b97b-0c37f877119f" providerId="ADAL" clId="{145AD147-7F65-439F-B439-4C8E2CFBC524}" dt="2025-05-22T05:08:18.603" v="2203" actId="47"/>
        <pc:sldMkLst>
          <pc:docMk/>
          <pc:sldMk cId="2248624577" sldId="764"/>
        </pc:sldMkLst>
      </pc:sldChg>
      <pc:sldChg chg="modSp add del mod">
        <pc:chgData name="Mohammed Fasha" userId="cc64f42d-a1a6-4f08-b97b-0c37f877119f" providerId="ADAL" clId="{145AD147-7F65-439F-B439-4C8E2CFBC524}" dt="2025-05-22T05:08:28.657" v="2204" actId="47"/>
        <pc:sldMkLst>
          <pc:docMk/>
          <pc:sldMk cId="3346671986" sldId="765"/>
        </pc:sldMkLst>
      </pc:sldChg>
      <pc:sldChg chg="modSp add del mod ord">
        <pc:chgData name="Mohammed Fasha" userId="cc64f42d-a1a6-4f08-b97b-0c37f877119f" providerId="ADAL" clId="{145AD147-7F65-439F-B439-4C8E2CFBC524}" dt="2025-05-22T05:05:19.550" v="2187" actId="47"/>
        <pc:sldMkLst>
          <pc:docMk/>
          <pc:sldMk cId="512048854" sldId="766"/>
        </pc:sldMkLst>
      </pc:sldChg>
      <pc:sldChg chg="add del">
        <pc:chgData name="Mohammed Fasha" userId="cc64f42d-a1a6-4f08-b97b-0c37f877119f" providerId="ADAL" clId="{145AD147-7F65-439F-B439-4C8E2CFBC524}" dt="2025-05-29T04:43:07.540" v="2591" actId="47"/>
        <pc:sldMkLst>
          <pc:docMk/>
          <pc:sldMk cId="722250219" sldId="767"/>
        </pc:sldMkLst>
      </pc:sldChg>
      <pc:sldChg chg="modSp new del mod">
        <pc:chgData name="Mohammed Fasha" userId="cc64f42d-a1a6-4f08-b97b-0c37f877119f" providerId="ADAL" clId="{145AD147-7F65-439F-B439-4C8E2CFBC524}" dt="2025-05-22T05:08:41.436" v="2205" actId="2696"/>
        <pc:sldMkLst>
          <pc:docMk/>
          <pc:sldMk cId="884164696" sldId="767"/>
        </pc:sldMkLst>
      </pc:sldChg>
      <pc:sldChg chg="modSp add del mod">
        <pc:chgData name="Mohammed Fasha" userId="cc64f42d-a1a6-4f08-b97b-0c37f877119f" providerId="ADAL" clId="{145AD147-7F65-439F-B439-4C8E2CFBC524}" dt="2025-05-22T05:09:21.476" v="2207" actId="47"/>
        <pc:sldMkLst>
          <pc:docMk/>
          <pc:sldMk cId="1724351971" sldId="768"/>
        </pc:sldMkLst>
      </pc:sldChg>
      <pc:sldChg chg="add del">
        <pc:chgData name="Mohammed Fasha" userId="cc64f42d-a1a6-4f08-b97b-0c37f877119f" providerId="ADAL" clId="{145AD147-7F65-439F-B439-4C8E2CFBC524}" dt="2025-05-22T05:09:22.656" v="2208" actId="47"/>
        <pc:sldMkLst>
          <pc:docMk/>
          <pc:sldMk cId="1237454291" sldId="769"/>
        </pc:sldMkLst>
      </pc:sldChg>
      <pc:sldChg chg="modSp add del mod">
        <pc:chgData name="Mohammed Fasha" userId="cc64f42d-a1a6-4f08-b97b-0c37f877119f" providerId="ADAL" clId="{145AD147-7F65-439F-B439-4C8E2CFBC524}" dt="2025-05-22T04:50:51.572" v="2068"/>
        <pc:sldMkLst>
          <pc:docMk/>
          <pc:sldMk cId="2142639711" sldId="770"/>
        </pc:sldMkLst>
      </pc:sldChg>
      <pc:sldChg chg="modSp new del mod">
        <pc:chgData name="Mohammed Fasha" userId="cc64f42d-a1a6-4f08-b97b-0c37f877119f" providerId="ADAL" clId="{145AD147-7F65-439F-B439-4C8E2CFBC524}" dt="2025-05-22T05:08:15.803" v="2202" actId="47"/>
        <pc:sldMkLst>
          <pc:docMk/>
          <pc:sldMk cId="2878541771" sldId="770"/>
        </pc:sldMkLst>
      </pc:sldChg>
      <pc:sldChg chg="addSp delSp modSp new del mod">
        <pc:chgData name="Mohammed Fasha" userId="cc64f42d-a1a6-4f08-b97b-0c37f877119f" providerId="ADAL" clId="{145AD147-7F65-439F-B439-4C8E2CFBC524}" dt="2025-05-29T04:42:36.833" v="2589" actId="47"/>
        <pc:sldMkLst>
          <pc:docMk/>
          <pc:sldMk cId="1568604624" sldId="771"/>
        </pc:sldMkLst>
      </pc:sldChg>
      <pc:sldChg chg="new del">
        <pc:chgData name="Mohammed Fasha" userId="cc64f42d-a1a6-4f08-b97b-0c37f877119f" providerId="ADAL" clId="{145AD147-7F65-439F-B439-4C8E2CFBC524}" dt="2025-05-22T05:05:20.631" v="2188" actId="47"/>
        <pc:sldMkLst>
          <pc:docMk/>
          <pc:sldMk cId="254278240" sldId="772"/>
        </pc:sldMkLst>
      </pc:sldChg>
      <pc:sldChg chg="modSp new mod">
        <pc:chgData name="Mohammed Fasha" userId="cc64f42d-a1a6-4f08-b97b-0c37f877119f" providerId="ADAL" clId="{145AD147-7F65-439F-B439-4C8E2CFBC524}" dt="2025-06-12T04:47:07.274" v="2975" actId="20577"/>
        <pc:sldMkLst>
          <pc:docMk/>
          <pc:sldMk cId="2422706472" sldId="773"/>
        </pc:sldMkLst>
        <pc:spChg chg="mod">
          <ac:chgData name="Mohammed Fasha" userId="cc64f42d-a1a6-4f08-b97b-0c37f877119f" providerId="ADAL" clId="{145AD147-7F65-439F-B439-4C8E2CFBC524}" dt="2025-05-22T05:01:54.425" v="2146" actId="113"/>
          <ac:spMkLst>
            <pc:docMk/>
            <pc:sldMk cId="2422706472" sldId="773"/>
            <ac:spMk id="2" creationId="{72E18CDC-937F-7AF3-7E14-38FAA2693D79}"/>
          </ac:spMkLst>
        </pc:spChg>
        <pc:spChg chg="mod">
          <ac:chgData name="Mohammed Fasha" userId="cc64f42d-a1a6-4f08-b97b-0c37f877119f" providerId="ADAL" clId="{145AD147-7F65-439F-B439-4C8E2CFBC524}" dt="2025-06-12T04:47:07.274" v="2975" actId="20577"/>
          <ac:spMkLst>
            <pc:docMk/>
            <pc:sldMk cId="2422706472" sldId="773"/>
            <ac:spMk id="3" creationId="{732919A0-851C-AA34-5E4C-63223E7C1A3B}"/>
          </ac:spMkLst>
        </pc:spChg>
      </pc:sldChg>
      <pc:sldChg chg="modSp new del mod">
        <pc:chgData name="Mohammed Fasha" userId="cc64f42d-a1a6-4f08-b97b-0c37f877119f" providerId="ADAL" clId="{145AD147-7F65-439F-B439-4C8E2CFBC524}" dt="2025-05-29T04:43:03.865" v="2590" actId="47"/>
        <pc:sldMkLst>
          <pc:docMk/>
          <pc:sldMk cId="449301213" sldId="774"/>
        </pc:sldMkLst>
      </pc:sldChg>
      <pc:sldChg chg="addSp delSp modSp new del mod">
        <pc:chgData name="Mohammed Fasha" userId="cc64f42d-a1a6-4f08-b97b-0c37f877119f" providerId="ADAL" clId="{145AD147-7F65-439F-B439-4C8E2CFBC524}" dt="2025-05-22T05:12:26.538" v="2224" actId="47"/>
        <pc:sldMkLst>
          <pc:docMk/>
          <pc:sldMk cId="4029532261" sldId="775"/>
        </pc:sldMkLst>
      </pc:sldChg>
      <pc:sldChg chg="addSp modSp new mod ord">
        <pc:chgData name="Mohammed Fasha" userId="cc64f42d-a1a6-4f08-b97b-0c37f877119f" providerId="ADAL" clId="{145AD147-7F65-439F-B439-4C8E2CFBC524}" dt="2025-06-12T05:04:39.226" v="3114" actId="12"/>
        <pc:sldMkLst>
          <pc:docMk/>
          <pc:sldMk cId="553089513" sldId="776"/>
        </pc:sldMkLst>
        <pc:spChg chg="mod">
          <ac:chgData name="Mohammed Fasha" userId="cc64f42d-a1a6-4f08-b97b-0c37f877119f" providerId="ADAL" clId="{145AD147-7F65-439F-B439-4C8E2CFBC524}" dt="2025-06-12T04:59:50.212" v="3048" actId="20577"/>
          <ac:spMkLst>
            <pc:docMk/>
            <pc:sldMk cId="553089513" sldId="776"/>
            <ac:spMk id="2" creationId="{308B85B0-BE37-24C1-D783-BDA04AF8F4F6}"/>
          </ac:spMkLst>
        </pc:spChg>
        <pc:spChg chg="mod">
          <ac:chgData name="Mohammed Fasha" userId="cc64f42d-a1a6-4f08-b97b-0c37f877119f" providerId="ADAL" clId="{145AD147-7F65-439F-B439-4C8E2CFBC524}" dt="2025-06-12T05:04:39.226" v="3114" actId="12"/>
          <ac:spMkLst>
            <pc:docMk/>
            <pc:sldMk cId="553089513" sldId="776"/>
            <ac:spMk id="3" creationId="{8A4439C3-005C-1E25-4143-E863B9011C10}"/>
          </ac:spMkLst>
        </pc:spChg>
        <pc:picChg chg="add mod">
          <ac:chgData name="Mohammed Fasha" userId="cc64f42d-a1a6-4f08-b97b-0c37f877119f" providerId="ADAL" clId="{145AD147-7F65-439F-B439-4C8E2CFBC524}" dt="2025-05-29T04:55:25.976" v="2929"/>
          <ac:picMkLst>
            <pc:docMk/>
            <pc:sldMk cId="553089513" sldId="776"/>
            <ac:picMk id="4" creationId="{BF42FC51-8FF4-9B49-42CD-2B0EE3E323B4}"/>
          </ac:picMkLst>
        </pc:picChg>
      </pc:sldChg>
      <pc:sldChg chg="new del">
        <pc:chgData name="Mohammed Fasha" userId="cc64f42d-a1a6-4f08-b97b-0c37f877119f" providerId="ADAL" clId="{145AD147-7F65-439F-B439-4C8E2CFBC524}" dt="2025-05-22T05:11:12.431" v="2217" actId="47"/>
        <pc:sldMkLst>
          <pc:docMk/>
          <pc:sldMk cId="108005085" sldId="777"/>
        </pc:sldMkLst>
      </pc:sldChg>
      <pc:sldChg chg="addSp delSp modSp new del mod">
        <pc:chgData name="Mohammed Fasha" userId="cc64f42d-a1a6-4f08-b97b-0c37f877119f" providerId="ADAL" clId="{145AD147-7F65-439F-B439-4C8E2CFBC524}" dt="2025-05-29T04:44:18.551" v="2621" actId="47"/>
        <pc:sldMkLst>
          <pc:docMk/>
          <pc:sldMk cId="2048548554" sldId="777"/>
        </pc:sldMkLst>
      </pc:sldChg>
      <pc:sldChg chg="modSp new del mod">
        <pc:chgData name="Mohammed Fasha" userId="cc64f42d-a1a6-4f08-b97b-0c37f877119f" providerId="ADAL" clId="{145AD147-7F65-439F-B439-4C8E2CFBC524}" dt="2025-05-22T05:10:43.542" v="2214" actId="47"/>
        <pc:sldMkLst>
          <pc:docMk/>
          <pc:sldMk cId="2343058394" sldId="777"/>
        </pc:sldMkLst>
      </pc:sldChg>
      <pc:sldChg chg="addSp modSp new mod">
        <pc:chgData name="Mohammed Fasha" userId="cc64f42d-a1a6-4f08-b97b-0c37f877119f" providerId="ADAL" clId="{145AD147-7F65-439F-B439-4C8E2CFBC524}" dt="2025-05-29T04:45:22.733" v="2635" actId="14100"/>
        <pc:sldMkLst>
          <pc:docMk/>
          <pc:sldMk cId="3888560559" sldId="778"/>
        </pc:sldMkLst>
        <pc:spChg chg="mod">
          <ac:chgData name="Mohammed Fasha" userId="cc64f42d-a1a6-4f08-b97b-0c37f877119f" providerId="ADAL" clId="{145AD147-7F65-439F-B439-4C8E2CFBC524}" dt="2025-05-22T05:15:04.951" v="2303"/>
          <ac:spMkLst>
            <pc:docMk/>
            <pc:sldMk cId="3888560559" sldId="778"/>
            <ac:spMk id="2" creationId="{6E5660A0-5752-91DD-2A5C-C43D557173E7}"/>
          </ac:spMkLst>
        </pc:spChg>
        <pc:spChg chg="mod">
          <ac:chgData name="Mohammed Fasha" userId="cc64f42d-a1a6-4f08-b97b-0c37f877119f" providerId="ADAL" clId="{145AD147-7F65-439F-B439-4C8E2CFBC524}" dt="2025-05-29T04:45:22.733" v="2635" actId="14100"/>
          <ac:spMkLst>
            <pc:docMk/>
            <pc:sldMk cId="3888560559" sldId="778"/>
            <ac:spMk id="3" creationId="{BFDCA990-9047-DD7F-5E03-BB025731DBD4}"/>
          </ac:spMkLst>
        </pc:spChg>
        <pc:spChg chg="add mod">
          <ac:chgData name="Mohammed Fasha" userId="cc64f42d-a1a6-4f08-b97b-0c37f877119f" providerId="ADAL" clId="{145AD147-7F65-439F-B439-4C8E2CFBC524}" dt="2025-05-29T04:44:38.488" v="2622" actId="1076"/>
          <ac:spMkLst>
            <pc:docMk/>
            <pc:sldMk cId="3888560559" sldId="778"/>
            <ac:spMk id="4" creationId="{C1C46B79-5FD8-33A1-BE16-0253AC37734B}"/>
          </ac:spMkLst>
        </pc:spChg>
        <pc:spChg chg="add mod">
          <ac:chgData name="Mohammed Fasha" userId="cc64f42d-a1a6-4f08-b97b-0c37f877119f" providerId="ADAL" clId="{145AD147-7F65-439F-B439-4C8E2CFBC524}" dt="2025-05-29T04:44:41.396" v="2623" actId="1076"/>
          <ac:spMkLst>
            <pc:docMk/>
            <pc:sldMk cId="3888560559" sldId="778"/>
            <ac:spMk id="6" creationId="{F4BC9E29-CB01-A58E-AD63-21F30A4AAD14}"/>
          </ac:spMkLst>
        </pc:spChg>
      </pc:sldChg>
      <pc:sldChg chg="addSp delSp modSp new mod modClrScheme chgLayout">
        <pc:chgData name="Mohammed Fasha" userId="cc64f42d-a1a6-4f08-b97b-0c37f877119f" providerId="ADAL" clId="{145AD147-7F65-439F-B439-4C8E2CFBC524}" dt="2025-05-22T05:20:47.423" v="2377" actId="20577"/>
        <pc:sldMkLst>
          <pc:docMk/>
          <pc:sldMk cId="1712841039" sldId="779"/>
        </pc:sldMkLst>
        <pc:spChg chg="add mod ord">
          <ac:chgData name="Mohammed Fasha" userId="cc64f42d-a1a6-4f08-b97b-0c37f877119f" providerId="ADAL" clId="{145AD147-7F65-439F-B439-4C8E2CFBC524}" dt="2025-05-22T05:20:47.423" v="2377" actId="20577"/>
          <ac:spMkLst>
            <pc:docMk/>
            <pc:sldMk cId="1712841039" sldId="779"/>
            <ac:spMk id="4" creationId="{76EC3175-FED1-C90F-5E32-CBAF8794D3E3}"/>
          </ac:spMkLst>
        </pc:spChg>
        <pc:spChg chg="add mod ord">
          <ac:chgData name="Mohammed Fasha" userId="cc64f42d-a1a6-4f08-b97b-0c37f877119f" providerId="ADAL" clId="{145AD147-7F65-439F-B439-4C8E2CFBC524}" dt="2025-05-22T05:20:36.706" v="2361" actId="700"/>
          <ac:spMkLst>
            <pc:docMk/>
            <pc:sldMk cId="1712841039" sldId="779"/>
            <ac:spMk id="5" creationId="{2F0A4011-54A0-5FAC-1513-321C945D298A}"/>
          </ac:spMkLst>
        </pc:spChg>
      </pc:sldChg>
      <pc:sldChg chg="addSp delSp modSp new mod modClrScheme chgLayout">
        <pc:chgData name="Mohammed Fasha" userId="cc64f42d-a1a6-4f08-b97b-0c37f877119f" providerId="ADAL" clId="{145AD147-7F65-439F-B439-4C8E2CFBC524}" dt="2025-05-29T04:47:06.308" v="2771" actId="20577"/>
        <pc:sldMkLst>
          <pc:docMk/>
          <pc:sldMk cId="634765633" sldId="780"/>
        </pc:sldMkLst>
        <pc:spChg chg="add mod ord">
          <ac:chgData name="Mohammed Fasha" userId="cc64f42d-a1a6-4f08-b97b-0c37f877119f" providerId="ADAL" clId="{145AD147-7F65-439F-B439-4C8E2CFBC524}" dt="2025-05-22T05:20:57.914" v="2385" actId="113"/>
          <ac:spMkLst>
            <pc:docMk/>
            <pc:sldMk cId="634765633" sldId="780"/>
            <ac:spMk id="4" creationId="{4A012D13-8D9C-7F53-CE49-DB55B4339128}"/>
          </ac:spMkLst>
        </pc:spChg>
        <pc:spChg chg="add mod ord">
          <ac:chgData name="Mohammed Fasha" userId="cc64f42d-a1a6-4f08-b97b-0c37f877119f" providerId="ADAL" clId="{145AD147-7F65-439F-B439-4C8E2CFBC524}" dt="2025-05-29T04:47:06.308" v="2771" actId="20577"/>
          <ac:spMkLst>
            <pc:docMk/>
            <pc:sldMk cId="634765633" sldId="780"/>
            <ac:spMk id="5" creationId="{0947154D-3C49-3630-1A4F-297966A403FC}"/>
          </ac:spMkLst>
        </pc:spChg>
      </pc:sldChg>
      <pc:sldChg chg="modSp new del mod">
        <pc:chgData name="Mohammed Fasha" userId="cc64f42d-a1a6-4f08-b97b-0c37f877119f" providerId="ADAL" clId="{145AD147-7F65-439F-B439-4C8E2CFBC524}" dt="2025-05-29T04:47:43.085" v="2772" actId="47"/>
        <pc:sldMkLst>
          <pc:docMk/>
          <pc:sldMk cId="3579035580" sldId="781"/>
        </pc:sldMkLst>
      </pc:sldChg>
      <pc:sldChg chg="modSp add mod">
        <pc:chgData name="Mohammed Fasha" userId="cc64f42d-a1a6-4f08-b97b-0c37f877119f" providerId="ADAL" clId="{145AD147-7F65-439F-B439-4C8E2CFBC524}" dt="2025-05-29T04:48:15.938" v="2779" actId="179"/>
        <pc:sldMkLst>
          <pc:docMk/>
          <pc:sldMk cId="1834695506" sldId="782"/>
        </pc:sldMkLst>
        <pc:spChg chg="mod">
          <ac:chgData name="Mohammed Fasha" userId="cc64f42d-a1a6-4f08-b97b-0c37f877119f" providerId="ADAL" clId="{145AD147-7F65-439F-B439-4C8E2CFBC524}" dt="2025-05-22T05:21:28.838" v="2411" actId="113"/>
          <ac:spMkLst>
            <pc:docMk/>
            <pc:sldMk cId="1834695506" sldId="782"/>
            <ac:spMk id="2" creationId="{6FA54510-70F2-0A42-185C-ECD9273BFC5A}"/>
          </ac:spMkLst>
        </pc:spChg>
        <pc:spChg chg="mod">
          <ac:chgData name="Mohammed Fasha" userId="cc64f42d-a1a6-4f08-b97b-0c37f877119f" providerId="ADAL" clId="{145AD147-7F65-439F-B439-4C8E2CFBC524}" dt="2025-05-29T04:48:15.938" v="2779" actId="179"/>
          <ac:spMkLst>
            <pc:docMk/>
            <pc:sldMk cId="1834695506" sldId="782"/>
            <ac:spMk id="3" creationId="{DAA30771-4725-651C-05C7-BD8044596E50}"/>
          </ac:spMkLst>
        </pc:spChg>
      </pc:sldChg>
      <pc:sldChg chg="modSp add mod">
        <pc:chgData name="Mohammed Fasha" userId="cc64f42d-a1a6-4f08-b97b-0c37f877119f" providerId="ADAL" clId="{145AD147-7F65-439F-B439-4C8E2CFBC524}" dt="2025-05-29T04:48:48.478" v="2781" actId="207"/>
        <pc:sldMkLst>
          <pc:docMk/>
          <pc:sldMk cId="1444311306" sldId="783"/>
        </pc:sldMkLst>
        <pc:spChg chg="mod">
          <ac:chgData name="Mohammed Fasha" userId="cc64f42d-a1a6-4f08-b97b-0c37f877119f" providerId="ADAL" clId="{145AD147-7F65-439F-B439-4C8E2CFBC524}" dt="2025-05-22T05:21:40.320" v="2418" actId="113"/>
          <ac:spMkLst>
            <pc:docMk/>
            <pc:sldMk cId="1444311306" sldId="783"/>
            <ac:spMk id="2" creationId="{D14C25A1-36D2-5E87-B1E5-1B2E88FF0F89}"/>
          </ac:spMkLst>
        </pc:spChg>
        <pc:spChg chg="mod">
          <ac:chgData name="Mohammed Fasha" userId="cc64f42d-a1a6-4f08-b97b-0c37f877119f" providerId="ADAL" clId="{145AD147-7F65-439F-B439-4C8E2CFBC524}" dt="2025-05-29T04:48:48.478" v="2781" actId="207"/>
          <ac:spMkLst>
            <pc:docMk/>
            <pc:sldMk cId="1444311306" sldId="783"/>
            <ac:spMk id="3" creationId="{FE48A5CA-E70E-C3E0-F580-2CE8311A3539}"/>
          </ac:spMkLst>
        </pc:spChg>
      </pc:sldChg>
      <pc:sldChg chg="modSp add mod">
        <pc:chgData name="Mohammed Fasha" userId="cc64f42d-a1a6-4f08-b97b-0c37f877119f" providerId="ADAL" clId="{145AD147-7F65-439F-B439-4C8E2CFBC524}" dt="2025-05-29T04:49:36.727" v="2817" actId="20577"/>
        <pc:sldMkLst>
          <pc:docMk/>
          <pc:sldMk cId="3152546056" sldId="784"/>
        </pc:sldMkLst>
        <pc:spChg chg="mod">
          <ac:chgData name="Mohammed Fasha" userId="cc64f42d-a1a6-4f08-b97b-0c37f877119f" providerId="ADAL" clId="{145AD147-7F65-439F-B439-4C8E2CFBC524}" dt="2025-05-22T05:21:50.959" v="2425" actId="113"/>
          <ac:spMkLst>
            <pc:docMk/>
            <pc:sldMk cId="3152546056" sldId="784"/>
            <ac:spMk id="2" creationId="{038CBA84-77C9-AA64-CC58-6E4025B47874}"/>
          </ac:spMkLst>
        </pc:spChg>
        <pc:spChg chg="mod">
          <ac:chgData name="Mohammed Fasha" userId="cc64f42d-a1a6-4f08-b97b-0c37f877119f" providerId="ADAL" clId="{145AD147-7F65-439F-B439-4C8E2CFBC524}" dt="2025-05-29T04:49:36.727" v="2817" actId="20577"/>
          <ac:spMkLst>
            <pc:docMk/>
            <pc:sldMk cId="3152546056" sldId="784"/>
            <ac:spMk id="3" creationId="{80EA57BE-9755-0A2A-828A-A2E9F09F94F8}"/>
          </ac:spMkLst>
        </pc:spChg>
      </pc:sldChg>
      <pc:sldChg chg="modSp add mod">
        <pc:chgData name="Mohammed Fasha" userId="cc64f42d-a1a6-4f08-b97b-0c37f877119f" providerId="ADAL" clId="{145AD147-7F65-439F-B439-4C8E2CFBC524}" dt="2025-06-12T04:58:56.088" v="3004" actId="207"/>
        <pc:sldMkLst>
          <pc:docMk/>
          <pc:sldMk cId="3822564439" sldId="785"/>
        </pc:sldMkLst>
        <pc:spChg chg="mod">
          <ac:chgData name="Mohammed Fasha" userId="cc64f42d-a1a6-4f08-b97b-0c37f877119f" providerId="ADAL" clId="{145AD147-7F65-439F-B439-4C8E2CFBC524}" dt="2025-05-22T05:22:01.761" v="2432" actId="113"/>
          <ac:spMkLst>
            <pc:docMk/>
            <pc:sldMk cId="3822564439" sldId="785"/>
            <ac:spMk id="2" creationId="{8A6AFA4E-98A0-1DF2-1297-8340DA9EDABB}"/>
          </ac:spMkLst>
        </pc:spChg>
        <pc:spChg chg="mod">
          <ac:chgData name="Mohammed Fasha" userId="cc64f42d-a1a6-4f08-b97b-0c37f877119f" providerId="ADAL" clId="{145AD147-7F65-439F-B439-4C8E2CFBC524}" dt="2025-06-12T04:58:56.088" v="3004" actId="207"/>
          <ac:spMkLst>
            <pc:docMk/>
            <pc:sldMk cId="3822564439" sldId="785"/>
            <ac:spMk id="3" creationId="{1F6858F6-7A25-D610-DD35-CE872C52E878}"/>
          </ac:spMkLst>
        </pc:spChg>
      </pc:sldChg>
      <pc:sldChg chg="modSp add mod">
        <pc:chgData name="Mohammed Fasha" userId="cc64f42d-a1a6-4f08-b97b-0c37f877119f" providerId="ADAL" clId="{145AD147-7F65-439F-B439-4C8E2CFBC524}" dt="2025-06-12T04:49:14.293" v="2997" actId="20577"/>
        <pc:sldMkLst>
          <pc:docMk/>
          <pc:sldMk cId="3240892958" sldId="786"/>
        </pc:sldMkLst>
        <pc:spChg chg="mod">
          <ac:chgData name="Mohammed Fasha" userId="cc64f42d-a1a6-4f08-b97b-0c37f877119f" providerId="ADAL" clId="{145AD147-7F65-439F-B439-4C8E2CFBC524}" dt="2025-05-22T05:22:12.829" v="2439" actId="113"/>
          <ac:spMkLst>
            <pc:docMk/>
            <pc:sldMk cId="3240892958" sldId="786"/>
            <ac:spMk id="2" creationId="{F45C0159-4F51-7662-5CAA-0854F0BD3AE2}"/>
          </ac:spMkLst>
        </pc:spChg>
        <pc:spChg chg="mod">
          <ac:chgData name="Mohammed Fasha" userId="cc64f42d-a1a6-4f08-b97b-0c37f877119f" providerId="ADAL" clId="{145AD147-7F65-439F-B439-4C8E2CFBC524}" dt="2025-06-12T04:49:14.293" v="2997" actId="20577"/>
          <ac:spMkLst>
            <pc:docMk/>
            <pc:sldMk cId="3240892958" sldId="786"/>
            <ac:spMk id="3" creationId="{83064591-0CEA-CFEC-19A8-BF1C16E28F2D}"/>
          </ac:spMkLst>
        </pc:spChg>
      </pc:sldChg>
      <pc:sldChg chg="modSp add mod">
        <pc:chgData name="Mohammed Fasha" userId="cc64f42d-a1a6-4f08-b97b-0c37f877119f" providerId="ADAL" clId="{145AD147-7F65-439F-B439-4C8E2CFBC524}" dt="2025-05-29T04:51:44.970" v="2916" actId="179"/>
        <pc:sldMkLst>
          <pc:docMk/>
          <pc:sldMk cId="2037139410" sldId="787"/>
        </pc:sldMkLst>
        <pc:spChg chg="mod">
          <ac:chgData name="Mohammed Fasha" userId="cc64f42d-a1a6-4f08-b97b-0c37f877119f" providerId="ADAL" clId="{145AD147-7F65-439F-B439-4C8E2CFBC524}" dt="2025-05-22T05:22:25.855" v="2446" actId="113"/>
          <ac:spMkLst>
            <pc:docMk/>
            <pc:sldMk cId="2037139410" sldId="787"/>
            <ac:spMk id="2" creationId="{6E3B07A6-E1C9-4D10-92AE-58B925B34FD5}"/>
          </ac:spMkLst>
        </pc:spChg>
        <pc:spChg chg="mod">
          <ac:chgData name="Mohammed Fasha" userId="cc64f42d-a1a6-4f08-b97b-0c37f877119f" providerId="ADAL" clId="{145AD147-7F65-439F-B439-4C8E2CFBC524}" dt="2025-05-29T04:51:44.970" v="2916" actId="179"/>
          <ac:spMkLst>
            <pc:docMk/>
            <pc:sldMk cId="2037139410" sldId="787"/>
            <ac:spMk id="3" creationId="{87BBAAAE-D72F-43FC-24A1-5BEE1F87A9CA}"/>
          </ac:spMkLst>
        </pc:spChg>
      </pc:sldChg>
      <pc:sldChg chg="modSp add del mod">
        <pc:chgData name="Mohammed Fasha" userId="cc64f42d-a1a6-4f08-b97b-0c37f877119f" providerId="ADAL" clId="{145AD147-7F65-439F-B439-4C8E2CFBC524}" dt="2025-05-29T04:51:25.478" v="2913" actId="47"/>
        <pc:sldMkLst>
          <pc:docMk/>
          <pc:sldMk cId="1149633245" sldId="788"/>
        </pc:sldMkLst>
      </pc:sldChg>
      <pc:sldChg chg="modSp add mod">
        <pc:chgData name="Mohammed Fasha" userId="cc64f42d-a1a6-4f08-b97b-0c37f877119f" providerId="ADAL" clId="{145AD147-7F65-439F-B439-4C8E2CFBC524}" dt="2025-05-22T05:22:51.274" v="2462" actId="113"/>
        <pc:sldMkLst>
          <pc:docMk/>
          <pc:sldMk cId="1616391319" sldId="789"/>
        </pc:sldMkLst>
        <pc:spChg chg="mod">
          <ac:chgData name="Mohammed Fasha" userId="cc64f42d-a1a6-4f08-b97b-0c37f877119f" providerId="ADAL" clId="{145AD147-7F65-439F-B439-4C8E2CFBC524}" dt="2025-05-22T05:22:51.274" v="2462" actId="113"/>
          <ac:spMkLst>
            <pc:docMk/>
            <pc:sldMk cId="1616391319" sldId="789"/>
            <ac:spMk id="2" creationId="{A0326FD5-F6E4-FFD9-B28D-02C2B3E3ADAB}"/>
          </ac:spMkLst>
        </pc:spChg>
        <pc:spChg chg="mod">
          <ac:chgData name="Mohammed Fasha" userId="cc64f42d-a1a6-4f08-b97b-0c37f877119f" providerId="ADAL" clId="{145AD147-7F65-439F-B439-4C8E2CFBC524}" dt="2025-05-22T05:22:47.915" v="2457" actId="21"/>
          <ac:spMkLst>
            <pc:docMk/>
            <pc:sldMk cId="1616391319" sldId="789"/>
            <ac:spMk id="3" creationId="{2A111069-8E01-2D75-CB66-0ED799F5FCD4}"/>
          </ac:spMkLst>
        </pc:spChg>
      </pc:sldChg>
      <pc:sldChg chg="modSp add mod">
        <pc:chgData name="Mohammed Fasha" userId="cc64f42d-a1a6-4f08-b97b-0c37f877119f" providerId="ADAL" clId="{145AD147-7F65-439F-B439-4C8E2CFBC524}" dt="2025-05-29T04:52:11.795" v="2918" actId="404"/>
        <pc:sldMkLst>
          <pc:docMk/>
          <pc:sldMk cId="68140979" sldId="790"/>
        </pc:sldMkLst>
        <pc:spChg chg="mod">
          <ac:chgData name="Mohammed Fasha" userId="cc64f42d-a1a6-4f08-b97b-0c37f877119f" providerId="ADAL" clId="{145AD147-7F65-439F-B439-4C8E2CFBC524}" dt="2025-05-22T05:23:01.241" v="2469" actId="113"/>
          <ac:spMkLst>
            <pc:docMk/>
            <pc:sldMk cId="68140979" sldId="790"/>
            <ac:spMk id="2" creationId="{1DE6E1C8-8A68-77F8-0CF0-A2F914666842}"/>
          </ac:spMkLst>
        </pc:spChg>
        <pc:spChg chg="mod">
          <ac:chgData name="Mohammed Fasha" userId="cc64f42d-a1a6-4f08-b97b-0c37f877119f" providerId="ADAL" clId="{145AD147-7F65-439F-B439-4C8E2CFBC524}" dt="2025-05-29T04:52:11.795" v="2918" actId="404"/>
          <ac:spMkLst>
            <pc:docMk/>
            <pc:sldMk cId="68140979" sldId="790"/>
            <ac:spMk id="3" creationId="{1833ED33-A01E-9B68-FE32-16D0BC9D4B3A}"/>
          </ac:spMkLst>
        </pc:spChg>
      </pc:sldChg>
      <pc:sldChg chg="modSp add mod">
        <pc:chgData name="Mohammed Fasha" userId="cc64f42d-a1a6-4f08-b97b-0c37f877119f" providerId="ADAL" clId="{145AD147-7F65-439F-B439-4C8E2CFBC524}" dt="2025-05-29T04:52:25.287" v="2919" actId="404"/>
        <pc:sldMkLst>
          <pc:docMk/>
          <pc:sldMk cId="518778931" sldId="791"/>
        </pc:sldMkLst>
        <pc:spChg chg="mod">
          <ac:chgData name="Mohammed Fasha" userId="cc64f42d-a1a6-4f08-b97b-0c37f877119f" providerId="ADAL" clId="{145AD147-7F65-439F-B439-4C8E2CFBC524}" dt="2025-05-22T05:23:10.665" v="2476" actId="113"/>
          <ac:spMkLst>
            <pc:docMk/>
            <pc:sldMk cId="518778931" sldId="791"/>
            <ac:spMk id="2" creationId="{18199691-D96A-888D-1393-B91C91C99ADE}"/>
          </ac:spMkLst>
        </pc:spChg>
        <pc:spChg chg="mod">
          <ac:chgData name="Mohammed Fasha" userId="cc64f42d-a1a6-4f08-b97b-0c37f877119f" providerId="ADAL" clId="{145AD147-7F65-439F-B439-4C8E2CFBC524}" dt="2025-05-29T04:52:25.287" v="2919" actId="404"/>
          <ac:spMkLst>
            <pc:docMk/>
            <pc:sldMk cId="518778931" sldId="791"/>
            <ac:spMk id="3" creationId="{ABB764EE-6401-00D1-4593-2CC477818840}"/>
          </ac:spMkLst>
        </pc:spChg>
      </pc:sldChg>
      <pc:sldChg chg="modSp add del mod">
        <pc:chgData name="Mohammed Fasha" userId="cc64f42d-a1a6-4f08-b97b-0c37f877119f" providerId="ADAL" clId="{145AD147-7F65-439F-B439-4C8E2CFBC524}" dt="2025-05-29T04:52:31.363" v="2920" actId="2696"/>
        <pc:sldMkLst>
          <pc:docMk/>
          <pc:sldMk cId="3765732848" sldId="792"/>
        </pc:sldMkLst>
      </pc:sldChg>
      <pc:sldChg chg="modSp new mod">
        <pc:chgData name="Mohammed Fasha" userId="cc64f42d-a1a6-4f08-b97b-0c37f877119f" providerId="ADAL" clId="{145AD147-7F65-439F-B439-4C8E2CFBC524}" dt="2025-05-22T05:23:40.901" v="2491" actId="113"/>
        <pc:sldMkLst>
          <pc:docMk/>
          <pc:sldMk cId="348795189" sldId="793"/>
        </pc:sldMkLst>
        <pc:spChg chg="mod">
          <ac:chgData name="Mohammed Fasha" userId="cc64f42d-a1a6-4f08-b97b-0c37f877119f" providerId="ADAL" clId="{145AD147-7F65-439F-B439-4C8E2CFBC524}" dt="2025-05-22T05:23:40.901" v="2491" actId="113"/>
          <ac:spMkLst>
            <pc:docMk/>
            <pc:sldMk cId="348795189" sldId="793"/>
            <ac:spMk id="2" creationId="{0274012A-9CE9-8952-7F5D-34D3B85E5335}"/>
          </ac:spMkLst>
        </pc:spChg>
        <pc:spChg chg="mod">
          <ac:chgData name="Mohammed Fasha" userId="cc64f42d-a1a6-4f08-b97b-0c37f877119f" providerId="ADAL" clId="{145AD147-7F65-439F-B439-4C8E2CFBC524}" dt="2025-05-22T05:23:34.680" v="2486" actId="21"/>
          <ac:spMkLst>
            <pc:docMk/>
            <pc:sldMk cId="348795189" sldId="793"/>
            <ac:spMk id="3" creationId="{D75374C9-A029-8DFE-7030-04F8B53C7DC1}"/>
          </ac:spMkLst>
        </pc:spChg>
      </pc:sldChg>
      <pc:sldChg chg="new del">
        <pc:chgData name="Mohammed Fasha" userId="cc64f42d-a1a6-4f08-b97b-0c37f877119f" providerId="ADAL" clId="{145AD147-7F65-439F-B439-4C8E2CFBC524}" dt="2025-05-22T05:28:03.172" v="2511" actId="47"/>
        <pc:sldMkLst>
          <pc:docMk/>
          <pc:sldMk cId="1477790436" sldId="794"/>
        </pc:sldMkLst>
      </pc:sldChg>
      <pc:sldChg chg="addSp delSp modSp new mod">
        <pc:chgData name="Mohammed Fasha" userId="cc64f42d-a1a6-4f08-b97b-0c37f877119f" providerId="ADAL" clId="{145AD147-7F65-439F-B439-4C8E2CFBC524}" dt="2025-05-22T05:28:15.876" v="2514" actId="14100"/>
        <pc:sldMkLst>
          <pc:docMk/>
          <pc:sldMk cId="2452126602" sldId="795"/>
        </pc:sldMkLst>
      </pc:sldChg>
      <pc:sldChg chg="addSp delSp modSp new mod">
        <pc:chgData name="Mohammed Fasha" userId="cc64f42d-a1a6-4f08-b97b-0c37f877119f" providerId="ADAL" clId="{145AD147-7F65-439F-B439-4C8E2CFBC524}" dt="2025-05-22T05:29:11.777" v="2526" actId="1076"/>
        <pc:sldMkLst>
          <pc:docMk/>
          <pc:sldMk cId="979585973" sldId="796"/>
        </pc:sldMkLst>
      </pc:sldChg>
      <pc:sldChg chg="modSp new mod">
        <pc:chgData name="Mohammed Fasha" userId="cc64f42d-a1a6-4f08-b97b-0c37f877119f" providerId="ADAL" clId="{145AD147-7F65-439F-B439-4C8E2CFBC524}" dt="2025-05-29T04:50:22.826" v="2872" actId="12"/>
        <pc:sldMkLst>
          <pc:docMk/>
          <pc:sldMk cId="4003735245" sldId="800"/>
        </pc:sldMkLst>
        <pc:spChg chg="mod">
          <ac:chgData name="Mohammed Fasha" userId="cc64f42d-a1a6-4f08-b97b-0c37f877119f" providerId="ADAL" clId="{145AD147-7F65-439F-B439-4C8E2CFBC524}" dt="2025-05-29T04:50:03.054" v="2838" actId="20577"/>
          <ac:spMkLst>
            <pc:docMk/>
            <pc:sldMk cId="4003735245" sldId="800"/>
            <ac:spMk id="2" creationId="{FC94D4CC-68AE-2CEB-63BC-1B8908E5284A}"/>
          </ac:spMkLst>
        </pc:spChg>
        <pc:spChg chg="mod">
          <ac:chgData name="Mohammed Fasha" userId="cc64f42d-a1a6-4f08-b97b-0c37f877119f" providerId="ADAL" clId="{145AD147-7F65-439F-B439-4C8E2CFBC524}" dt="2025-05-29T04:50:22.826" v="2872" actId="12"/>
          <ac:spMkLst>
            <pc:docMk/>
            <pc:sldMk cId="4003735245" sldId="800"/>
            <ac:spMk id="3" creationId="{3B0B1CB4-B613-BA54-FD57-7A2C9F832C44}"/>
          </ac:spMkLst>
        </pc:spChg>
      </pc:sldChg>
      <pc:sldChg chg="addSp delSp modSp new mod">
        <pc:chgData name="Mohammed Fasha" userId="cc64f42d-a1a6-4f08-b97b-0c37f877119f" providerId="ADAL" clId="{145AD147-7F65-439F-B439-4C8E2CFBC524}" dt="2025-06-28T09:31:48.112" v="3122"/>
        <pc:sldMkLst>
          <pc:docMk/>
          <pc:sldMk cId="2721016285" sldId="803"/>
        </pc:sldMkLst>
        <pc:spChg chg="mod">
          <ac:chgData name="Mohammed Fasha" userId="cc64f42d-a1a6-4f08-b97b-0c37f877119f" providerId="ADAL" clId="{145AD147-7F65-439F-B439-4C8E2CFBC524}" dt="2025-06-28T09:31:48.112" v="3122"/>
          <ac:spMkLst>
            <pc:docMk/>
            <pc:sldMk cId="2721016285" sldId="803"/>
            <ac:spMk id="2" creationId="{1DF1A79F-7EDC-587E-F16A-11E522603E96}"/>
          </ac:spMkLst>
        </pc:spChg>
        <pc:spChg chg="del">
          <ac:chgData name="Mohammed Fasha" userId="cc64f42d-a1a6-4f08-b97b-0c37f877119f" providerId="ADAL" clId="{145AD147-7F65-439F-B439-4C8E2CFBC524}" dt="2025-06-28T09:31:36.902" v="3121" actId="22"/>
          <ac:spMkLst>
            <pc:docMk/>
            <pc:sldMk cId="2721016285" sldId="803"/>
            <ac:spMk id="3" creationId="{8FC34D20-5A19-3AB8-73EB-F0C0719EBB81}"/>
          </ac:spMkLst>
        </pc:spChg>
        <pc:picChg chg="add mod ord">
          <ac:chgData name="Mohammed Fasha" userId="cc64f42d-a1a6-4f08-b97b-0c37f877119f" providerId="ADAL" clId="{145AD147-7F65-439F-B439-4C8E2CFBC524}" dt="2025-06-28T09:31:36.902" v="3121" actId="22"/>
          <ac:picMkLst>
            <pc:docMk/>
            <pc:sldMk cId="2721016285" sldId="803"/>
            <ac:picMk id="5" creationId="{B5E03FB9-8C00-1913-7548-3AB0557A600C}"/>
          </ac:picMkLst>
        </pc:picChg>
      </pc:sldChg>
    </pc:docChg>
  </pc:docChgLst>
  <pc:docChgLst>
    <pc:chgData name="Mohammed Fasha" userId="cc64f42d-a1a6-4f08-b97b-0c37f877119f" providerId="ADAL" clId="{6804A8E6-8D7F-46E3-B091-66A8F6B926BF}"/>
    <pc:docChg chg="custSel modMainMaster">
      <pc:chgData name="Mohammed Fasha" userId="cc64f42d-a1a6-4f08-b97b-0c37f877119f" providerId="ADAL" clId="{6804A8E6-8D7F-46E3-B091-66A8F6B926BF}" dt="2024-11-09T05:15:35.019" v="2" actId="1076"/>
      <pc:docMkLst>
        <pc:docMk/>
      </pc:docMkLst>
      <pc:sldMasterChg chg="delSp mod modSldLayout">
        <pc:chgData name="Mohammed Fasha" userId="cc64f42d-a1a6-4f08-b97b-0c37f877119f" providerId="ADAL" clId="{6804A8E6-8D7F-46E3-B091-66A8F6B926BF}" dt="2024-11-09T05:15:35.019" v="2" actId="1076"/>
        <pc:sldMasterMkLst>
          <pc:docMk/>
          <pc:sldMasterMk cId="742811419" sldId="2147483648"/>
        </pc:sldMasterMkLst>
        <pc:sldLayoutChg chg="addSp modSp mod">
          <pc:chgData name="Mohammed Fasha" userId="cc64f42d-a1a6-4f08-b97b-0c37f877119f" providerId="ADAL" clId="{6804A8E6-8D7F-46E3-B091-66A8F6B926BF}" dt="2024-11-09T05:15:35.019" v="2" actId="1076"/>
          <pc:sldLayoutMkLst>
            <pc:docMk/>
            <pc:sldMasterMk cId="742811419" sldId="2147483648"/>
            <pc:sldLayoutMk cId="4063788262" sldId="2147483649"/>
          </pc:sldLayoutMkLst>
        </pc:sldLayoutChg>
      </pc:sldMasterChg>
    </pc:docChg>
  </pc:docChgLst>
  <pc:docChgLst>
    <pc:chgData name="Mohammed Fasha" userId="S::mohammed.fasha@uop.edu.jo::cc64f42d-a1a6-4f08-b97b-0c37f877119f" providerId="AD" clId="Web-{144BF1D3-D73C-FF64-AE90-7845DED40745}"/>
    <pc:docChg chg="addSld modSld">
      <pc:chgData name="Mohammed Fasha" userId="S::mohammed.fasha@uop.edu.jo::cc64f42d-a1a6-4f08-b97b-0c37f877119f" providerId="AD" clId="Web-{144BF1D3-D73C-FF64-AE90-7845DED40745}" dt="2025-06-25T05:02:21.806" v="17" actId="20577"/>
      <pc:docMkLst>
        <pc:docMk/>
      </pc:docMkLst>
      <pc:sldChg chg="addSp delSp modSp new">
        <pc:chgData name="Mohammed Fasha" userId="S::mohammed.fasha@uop.edu.jo::cc64f42d-a1a6-4f08-b97b-0c37f877119f" providerId="AD" clId="Web-{144BF1D3-D73C-FF64-AE90-7845DED40745}" dt="2025-06-25T05:02:21.806" v="17" actId="20577"/>
        <pc:sldMkLst>
          <pc:docMk/>
          <pc:sldMk cId="2370093951" sldId="802"/>
        </pc:sldMkLst>
        <pc:spChg chg="mod">
          <ac:chgData name="Mohammed Fasha" userId="S::mohammed.fasha@uop.edu.jo::cc64f42d-a1a6-4f08-b97b-0c37f877119f" providerId="AD" clId="Web-{144BF1D3-D73C-FF64-AE90-7845DED40745}" dt="2025-06-25T05:02:21.806" v="17" actId="20577"/>
          <ac:spMkLst>
            <pc:docMk/>
            <pc:sldMk cId="2370093951" sldId="802"/>
            <ac:spMk id="2" creationId="{BB239272-F439-9282-B440-A255632F4D04}"/>
          </ac:spMkLst>
        </pc:spChg>
        <pc:picChg chg="add mod ord">
          <ac:chgData name="Mohammed Fasha" userId="S::mohammed.fasha@uop.edu.jo::cc64f42d-a1a6-4f08-b97b-0c37f877119f" providerId="AD" clId="Web-{144BF1D3-D73C-FF64-AE90-7845DED40745}" dt="2025-06-25T05:02:11.994" v="1"/>
          <ac:picMkLst>
            <pc:docMk/>
            <pc:sldMk cId="2370093951" sldId="802"/>
            <ac:picMk id="4" creationId="{FD160635-CB72-0007-EE18-A4E552641AE1}"/>
          </ac:picMkLst>
        </pc:picChg>
      </pc:sldChg>
    </pc:docChg>
  </pc:docChgLst>
  <pc:docChgLst>
    <pc:chgData name="Mohammed Fasha" userId="cc64f42d-a1a6-4f08-b97b-0c37f877119f" providerId="ADAL" clId="{4B0C216D-0431-4C08-83EB-B615D906D932}"/>
    <pc:docChg chg="custSel addSld delSld modSld sldOrd">
      <pc:chgData name="Mohammed Fasha" userId="cc64f42d-a1a6-4f08-b97b-0c37f877119f" providerId="ADAL" clId="{4B0C216D-0431-4C08-83EB-B615D906D932}" dt="2025-03-18T02:16:41.167" v="152" actId="20577"/>
      <pc:docMkLst>
        <pc:docMk/>
      </pc:docMkLst>
      <pc:sldChg chg="ord">
        <pc:chgData name="Mohammed Fasha" userId="cc64f42d-a1a6-4f08-b97b-0c37f877119f" providerId="ADAL" clId="{4B0C216D-0431-4C08-83EB-B615D906D932}" dt="2025-03-18T02:15:01.379" v="67"/>
        <pc:sldMkLst>
          <pc:docMk/>
          <pc:sldMk cId="2282942957" sldId="456"/>
        </pc:sldMkLst>
      </pc:sldChg>
      <pc:sldChg chg="addSp delSp modSp new del mod modClrScheme chgLayout">
        <pc:chgData name="Mohammed Fasha" userId="cc64f42d-a1a6-4f08-b97b-0c37f877119f" providerId="ADAL" clId="{4B0C216D-0431-4C08-83EB-B615D906D932}" dt="2025-03-18T02:14:19.984" v="50" actId="2696"/>
        <pc:sldMkLst>
          <pc:docMk/>
          <pc:sldMk cId="3499033775" sldId="472"/>
        </pc:sldMkLst>
      </pc:sldChg>
      <pc:sldChg chg="addSp delSp modSp new mod ord modClrScheme chgLayout">
        <pc:chgData name="Mohammed Fasha" userId="cc64f42d-a1a6-4f08-b97b-0c37f877119f" providerId="ADAL" clId="{4B0C216D-0431-4C08-83EB-B615D906D932}" dt="2025-03-18T02:16:41.167" v="152" actId="20577"/>
        <pc:sldMkLst>
          <pc:docMk/>
          <pc:sldMk cId="3385747305" sldId="473"/>
        </pc:sldMkLst>
      </pc:sldChg>
      <pc:sldChg chg="modSp new mod">
        <pc:chgData name="Mohammed Fasha" userId="cc64f42d-a1a6-4f08-b97b-0c37f877119f" providerId="ADAL" clId="{4B0C216D-0431-4C08-83EB-B615D906D932}" dt="2025-03-18T02:15:56.699" v="100"/>
        <pc:sldMkLst>
          <pc:docMk/>
          <pc:sldMk cId="1939766790" sldId="474"/>
        </pc:sldMkLst>
      </pc:sldChg>
    </pc:docChg>
  </pc:docChgLst>
  <pc:docChgLst>
    <pc:chgData name="Mohammed Fasha" userId="cc64f42d-a1a6-4f08-b97b-0c37f877119f" providerId="ADAL" clId="{4C71ED24-115E-432D-933D-C801DA3E52F1}"/>
    <pc:docChg chg="delSld">
      <pc:chgData name="Mohammed Fasha" userId="cc64f42d-a1a6-4f08-b97b-0c37f877119f" providerId="ADAL" clId="{4C71ED24-115E-432D-933D-C801DA3E52F1}" dt="2024-12-29T03:12:49.974" v="2" actId="47"/>
      <pc:docMkLst>
        <pc:docMk/>
      </pc:docMkLst>
      <pc:sldChg chg="del">
        <pc:chgData name="Mohammed Fasha" userId="cc64f42d-a1a6-4f08-b97b-0c37f877119f" providerId="ADAL" clId="{4C71ED24-115E-432D-933D-C801DA3E52F1}" dt="2024-12-29T03:12:48.360" v="0" actId="47"/>
        <pc:sldMkLst>
          <pc:docMk/>
          <pc:sldMk cId="2341000601" sldId="701"/>
        </pc:sldMkLst>
      </pc:sldChg>
      <pc:sldChg chg="del">
        <pc:chgData name="Mohammed Fasha" userId="cc64f42d-a1a6-4f08-b97b-0c37f877119f" providerId="ADAL" clId="{4C71ED24-115E-432D-933D-C801DA3E52F1}" dt="2024-12-29T03:12:49.133" v="1" actId="47"/>
        <pc:sldMkLst>
          <pc:docMk/>
          <pc:sldMk cId="3519698944" sldId="702"/>
        </pc:sldMkLst>
      </pc:sldChg>
      <pc:sldChg chg="del">
        <pc:chgData name="Mohammed Fasha" userId="cc64f42d-a1a6-4f08-b97b-0c37f877119f" providerId="ADAL" clId="{4C71ED24-115E-432D-933D-C801DA3E52F1}" dt="2024-12-29T03:12:49.974" v="2" actId="47"/>
        <pc:sldMkLst>
          <pc:docMk/>
          <pc:sldMk cId="3934257344" sldId="703"/>
        </pc:sldMkLst>
      </pc:sldChg>
    </pc:docChg>
  </pc:docChgLst>
  <pc:docChgLst>
    <pc:chgData name="Mohammed Fasha" userId="S::mohammed.fasha@uop.edu.jo::cc64f42d-a1a6-4f08-b97b-0c37f877119f" providerId="AD" clId="Web-{B068E183-0D75-02A0-3529-319AC2E4F47A}"/>
    <pc:docChg chg="addSld modSld sldOrd">
      <pc:chgData name="Mohammed Fasha" userId="S::mohammed.fasha@uop.edu.jo::cc64f42d-a1a6-4f08-b97b-0c37f877119f" providerId="AD" clId="Web-{B068E183-0D75-02A0-3529-319AC2E4F47A}" dt="2025-03-22T04:49:22.786" v="208"/>
      <pc:docMkLst>
        <pc:docMk/>
      </pc:docMkLst>
      <pc:sldChg chg="addSp delSp modSp">
        <pc:chgData name="Mohammed Fasha" userId="S::mohammed.fasha@uop.edu.jo::cc64f42d-a1a6-4f08-b97b-0c37f877119f" providerId="AD" clId="Web-{B068E183-0D75-02A0-3529-319AC2E4F47A}" dt="2025-03-22T04:47:03.544" v="175" actId="20577"/>
        <pc:sldMkLst>
          <pc:docMk/>
          <pc:sldMk cId="2175348861" sldId="469"/>
        </pc:sldMkLst>
      </pc:sldChg>
      <pc:sldChg chg="addSp delSp modSp">
        <pc:chgData name="Mohammed Fasha" userId="S::mohammed.fasha@uop.edu.jo::cc64f42d-a1a6-4f08-b97b-0c37f877119f" providerId="AD" clId="Web-{B068E183-0D75-02A0-3529-319AC2E4F47A}" dt="2025-03-22T04:18:16.784" v="25" actId="20577"/>
        <pc:sldMkLst>
          <pc:docMk/>
          <pc:sldMk cId="2988183144" sldId="470"/>
        </pc:sldMkLst>
      </pc:sldChg>
      <pc:sldChg chg="ord">
        <pc:chgData name="Mohammed Fasha" userId="S::mohammed.fasha@uop.edu.jo::cc64f42d-a1a6-4f08-b97b-0c37f877119f" providerId="AD" clId="Web-{B068E183-0D75-02A0-3529-319AC2E4F47A}" dt="2025-03-22T04:17:53.908" v="0"/>
        <pc:sldMkLst>
          <pc:docMk/>
          <pc:sldMk cId="1572681964" sldId="471"/>
        </pc:sldMkLst>
      </pc:sldChg>
      <pc:sldChg chg="addSp modSp new">
        <pc:chgData name="Mohammed Fasha" userId="S::mohammed.fasha@uop.edu.jo::cc64f42d-a1a6-4f08-b97b-0c37f877119f" providerId="AD" clId="Web-{B068E183-0D75-02A0-3529-319AC2E4F47A}" dt="2025-03-22T04:49:22.786" v="208"/>
        <pc:sldMkLst>
          <pc:docMk/>
          <pc:sldMk cId="1489896525" sldId="475"/>
        </pc:sldMkLst>
      </pc:sldChg>
    </pc:docChg>
  </pc:docChgLst>
  <pc:docChgLst>
    <pc:chgData name="Mohammed Fasha" userId="cc64f42d-a1a6-4f08-b97b-0c37f877119f" providerId="ADAL" clId="{BECD4A7F-C1AF-4585-8C31-FE7D4FE3ED16}"/>
    <pc:docChg chg="undo redo custSel addSld delSld modSld sldOrd">
      <pc:chgData name="Mohammed Fasha" userId="cc64f42d-a1a6-4f08-b97b-0c37f877119f" providerId="ADAL" clId="{BECD4A7F-C1AF-4585-8C31-FE7D4FE3ED16}" dt="2025-01-05T16:36:16.605" v="1945" actId="1076"/>
      <pc:docMkLst>
        <pc:docMk/>
      </pc:docMkLst>
      <pc:sldChg chg="modSp mod">
        <pc:chgData name="Mohammed Fasha" userId="cc64f42d-a1a6-4f08-b97b-0c37f877119f" providerId="ADAL" clId="{BECD4A7F-C1AF-4585-8C31-FE7D4FE3ED16}" dt="2024-12-30T18:47:27.683" v="988" actId="20577"/>
        <pc:sldMkLst>
          <pc:docMk/>
          <pc:sldMk cId="2281221656" sldId="527"/>
        </pc:sldMkLst>
      </pc:sldChg>
      <pc:sldChg chg="modSp mod">
        <pc:chgData name="Mohammed Fasha" userId="cc64f42d-a1a6-4f08-b97b-0c37f877119f" providerId="ADAL" clId="{BECD4A7F-C1AF-4585-8C31-FE7D4FE3ED16}" dt="2024-12-27T13:59:26.893" v="366" actId="20577"/>
        <pc:sldMkLst>
          <pc:docMk/>
          <pc:sldMk cId="3474268344" sldId="596"/>
        </pc:sldMkLst>
      </pc:sldChg>
      <pc:sldChg chg="modSp mod">
        <pc:chgData name="Mohammed Fasha" userId="cc64f42d-a1a6-4f08-b97b-0c37f877119f" providerId="ADAL" clId="{BECD4A7F-C1AF-4585-8C31-FE7D4FE3ED16}" dt="2024-12-30T18:44:34.649" v="884" actId="20577"/>
        <pc:sldMkLst>
          <pc:docMk/>
          <pc:sldMk cId="916802035" sldId="651"/>
        </pc:sldMkLst>
      </pc:sldChg>
      <pc:sldChg chg="del">
        <pc:chgData name="Mohammed Fasha" userId="cc64f42d-a1a6-4f08-b97b-0c37f877119f" providerId="ADAL" clId="{BECD4A7F-C1AF-4585-8C31-FE7D4FE3ED16}" dt="2025-01-05T14:42:38.675" v="989" actId="2696"/>
        <pc:sldMkLst>
          <pc:docMk/>
          <pc:sldMk cId="426516858" sldId="662"/>
        </pc:sldMkLst>
      </pc:sldChg>
      <pc:sldChg chg="modSp add del mod">
        <pc:chgData name="Mohammed Fasha" userId="cc64f42d-a1a6-4f08-b97b-0c37f877119f" providerId="ADAL" clId="{BECD4A7F-C1AF-4585-8C31-FE7D4FE3ED16}" dt="2025-01-05T16:34:59.233" v="1926" actId="20577"/>
        <pc:sldMkLst>
          <pc:docMk/>
          <pc:sldMk cId="691538069" sldId="662"/>
        </pc:sldMkLst>
      </pc:sldChg>
      <pc:sldChg chg="del">
        <pc:chgData name="Mohammed Fasha" userId="cc64f42d-a1a6-4f08-b97b-0c37f877119f" providerId="ADAL" clId="{BECD4A7F-C1AF-4585-8C31-FE7D4FE3ED16}" dt="2025-01-05T14:42:38.675" v="989" actId="2696"/>
        <pc:sldMkLst>
          <pc:docMk/>
          <pc:sldMk cId="895445062" sldId="663"/>
        </pc:sldMkLst>
      </pc:sldChg>
      <pc:sldChg chg="add del">
        <pc:chgData name="Mohammed Fasha" userId="cc64f42d-a1a6-4f08-b97b-0c37f877119f" providerId="ADAL" clId="{BECD4A7F-C1AF-4585-8C31-FE7D4FE3ED16}" dt="2025-01-05T14:43:16.100" v="993" actId="2696"/>
        <pc:sldMkLst>
          <pc:docMk/>
          <pc:sldMk cId="3980180774" sldId="663"/>
        </pc:sldMkLst>
      </pc:sldChg>
      <pc:sldChg chg="add del">
        <pc:chgData name="Mohammed Fasha" userId="cc64f42d-a1a6-4f08-b97b-0c37f877119f" providerId="ADAL" clId="{BECD4A7F-C1AF-4585-8C31-FE7D4FE3ED16}" dt="2025-01-05T14:43:16.100" v="993" actId="2696"/>
        <pc:sldMkLst>
          <pc:docMk/>
          <pc:sldMk cId="1728680596" sldId="664"/>
        </pc:sldMkLst>
      </pc:sldChg>
      <pc:sldChg chg="del">
        <pc:chgData name="Mohammed Fasha" userId="cc64f42d-a1a6-4f08-b97b-0c37f877119f" providerId="ADAL" clId="{BECD4A7F-C1AF-4585-8C31-FE7D4FE3ED16}" dt="2025-01-05T14:42:38.675" v="989" actId="2696"/>
        <pc:sldMkLst>
          <pc:docMk/>
          <pc:sldMk cId="3900588277" sldId="664"/>
        </pc:sldMkLst>
      </pc:sldChg>
      <pc:sldChg chg="del">
        <pc:chgData name="Mohammed Fasha" userId="cc64f42d-a1a6-4f08-b97b-0c37f877119f" providerId="ADAL" clId="{BECD4A7F-C1AF-4585-8C31-FE7D4FE3ED16}" dt="2025-01-05T14:42:38.675" v="989" actId="2696"/>
        <pc:sldMkLst>
          <pc:docMk/>
          <pc:sldMk cId="123002105" sldId="665"/>
        </pc:sldMkLst>
      </pc:sldChg>
      <pc:sldChg chg="modSp add del mod">
        <pc:chgData name="Mohammed Fasha" userId="cc64f42d-a1a6-4f08-b97b-0c37f877119f" providerId="ADAL" clId="{BECD4A7F-C1AF-4585-8C31-FE7D4FE3ED16}" dt="2025-01-05T15:05:12.729" v="1226" actId="21"/>
        <pc:sldMkLst>
          <pc:docMk/>
          <pc:sldMk cId="148099094" sldId="665"/>
        </pc:sldMkLst>
      </pc:sldChg>
      <pc:sldChg chg="del">
        <pc:chgData name="Mohammed Fasha" userId="cc64f42d-a1a6-4f08-b97b-0c37f877119f" providerId="ADAL" clId="{BECD4A7F-C1AF-4585-8C31-FE7D4FE3ED16}" dt="2025-01-05T14:42:38.675" v="989" actId="2696"/>
        <pc:sldMkLst>
          <pc:docMk/>
          <pc:sldMk cId="659863378" sldId="676"/>
        </pc:sldMkLst>
      </pc:sldChg>
      <pc:sldChg chg="modSp add del mod">
        <pc:chgData name="Mohammed Fasha" userId="cc64f42d-a1a6-4f08-b97b-0c37f877119f" providerId="ADAL" clId="{BECD4A7F-C1AF-4585-8C31-FE7D4FE3ED16}" dt="2025-01-05T14:55:27.595" v="1130" actId="255"/>
        <pc:sldMkLst>
          <pc:docMk/>
          <pc:sldMk cId="1577854815" sldId="676"/>
        </pc:sldMkLst>
      </pc:sldChg>
      <pc:sldChg chg="modSp add del mod">
        <pc:chgData name="Mohammed Fasha" userId="cc64f42d-a1a6-4f08-b97b-0c37f877119f" providerId="ADAL" clId="{BECD4A7F-C1AF-4585-8C31-FE7D4FE3ED16}" dt="2025-01-05T14:55:43.754" v="1132" actId="1076"/>
        <pc:sldMkLst>
          <pc:docMk/>
          <pc:sldMk cId="139882925" sldId="677"/>
        </pc:sldMkLst>
      </pc:sldChg>
      <pc:sldChg chg="del">
        <pc:chgData name="Mohammed Fasha" userId="cc64f42d-a1a6-4f08-b97b-0c37f877119f" providerId="ADAL" clId="{BECD4A7F-C1AF-4585-8C31-FE7D4FE3ED16}" dt="2025-01-05T14:42:38.675" v="989" actId="2696"/>
        <pc:sldMkLst>
          <pc:docMk/>
          <pc:sldMk cId="2736863534" sldId="677"/>
        </pc:sldMkLst>
      </pc:sldChg>
      <pc:sldChg chg="add del">
        <pc:chgData name="Mohammed Fasha" userId="cc64f42d-a1a6-4f08-b97b-0c37f877119f" providerId="ADAL" clId="{BECD4A7F-C1AF-4585-8C31-FE7D4FE3ED16}" dt="2025-01-05T14:43:16.100" v="993" actId="2696"/>
        <pc:sldMkLst>
          <pc:docMk/>
          <pc:sldMk cId="4146654093" sldId="678"/>
        </pc:sldMkLst>
      </pc:sldChg>
      <pc:sldChg chg="del">
        <pc:chgData name="Mohammed Fasha" userId="cc64f42d-a1a6-4f08-b97b-0c37f877119f" providerId="ADAL" clId="{BECD4A7F-C1AF-4585-8C31-FE7D4FE3ED16}" dt="2025-01-05T14:42:38.675" v="989" actId="2696"/>
        <pc:sldMkLst>
          <pc:docMk/>
          <pc:sldMk cId="4228312762" sldId="678"/>
        </pc:sldMkLst>
      </pc:sldChg>
      <pc:sldChg chg="del">
        <pc:chgData name="Mohammed Fasha" userId="cc64f42d-a1a6-4f08-b97b-0c37f877119f" providerId="ADAL" clId="{BECD4A7F-C1AF-4585-8C31-FE7D4FE3ED16}" dt="2025-01-05T14:42:38.675" v="989" actId="2696"/>
        <pc:sldMkLst>
          <pc:docMk/>
          <pc:sldMk cId="581717462" sldId="679"/>
        </pc:sldMkLst>
      </pc:sldChg>
      <pc:sldChg chg="addSp delSp modSp add del mod chgLayout">
        <pc:chgData name="Mohammed Fasha" userId="cc64f42d-a1a6-4f08-b97b-0c37f877119f" providerId="ADAL" clId="{BECD4A7F-C1AF-4585-8C31-FE7D4FE3ED16}" dt="2025-01-05T16:36:16.605" v="1945" actId="1076"/>
        <pc:sldMkLst>
          <pc:docMk/>
          <pc:sldMk cId="3454522070" sldId="679"/>
        </pc:sldMkLst>
      </pc:sldChg>
      <pc:sldChg chg="add del">
        <pc:chgData name="Mohammed Fasha" userId="cc64f42d-a1a6-4f08-b97b-0c37f877119f" providerId="ADAL" clId="{BECD4A7F-C1AF-4585-8C31-FE7D4FE3ED16}" dt="2025-01-05T14:43:16.100" v="993" actId="2696"/>
        <pc:sldMkLst>
          <pc:docMk/>
          <pc:sldMk cId="2856814121" sldId="681"/>
        </pc:sldMkLst>
      </pc:sldChg>
      <pc:sldChg chg="del">
        <pc:chgData name="Mohammed Fasha" userId="cc64f42d-a1a6-4f08-b97b-0c37f877119f" providerId="ADAL" clId="{BECD4A7F-C1AF-4585-8C31-FE7D4FE3ED16}" dt="2025-01-05T14:42:38.675" v="989" actId="2696"/>
        <pc:sldMkLst>
          <pc:docMk/>
          <pc:sldMk cId="3083966018" sldId="681"/>
        </pc:sldMkLst>
      </pc:sldChg>
      <pc:sldChg chg="modSp mod">
        <pc:chgData name="Mohammed Fasha" userId="cc64f42d-a1a6-4f08-b97b-0c37f877119f" providerId="ADAL" clId="{BECD4A7F-C1AF-4585-8C31-FE7D4FE3ED16}" dt="2025-01-05T14:42:50.596" v="990" actId="14100"/>
        <pc:sldMkLst>
          <pc:docMk/>
          <pc:sldMk cId="1697141369" sldId="695"/>
        </pc:sldMkLst>
      </pc:sldChg>
      <pc:sldChg chg="addSp delSp modSp add del mod">
        <pc:chgData name="Mohammed Fasha" userId="cc64f42d-a1a6-4f08-b97b-0c37f877119f" providerId="ADAL" clId="{BECD4A7F-C1AF-4585-8C31-FE7D4FE3ED16}" dt="2025-01-05T14:54:31.375" v="1125" actId="14100"/>
        <pc:sldMkLst>
          <pc:docMk/>
          <pc:sldMk cId="265576630" sldId="698"/>
        </pc:sldMkLst>
      </pc:sldChg>
      <pc:sldChg chg="del">
        <pc:chgData name="Mohammed Fasha" userId="cc64f42d-a1a6-4f08-b97b-0c37f877119f" providerId="ADAL" clId="{BECD4A7F-C1AF-4585-8C31-FE7D4FE3ED16}" dt="2025-01-05T14:42:38.675" v="989" actId="2696"/>
        <pc:sldMkLst>
          <pc:docMk/>
          <pc:sldMk cId="991725834" sldId="698"/>
        </pc:sldMkLst>
      </pc:sldChg>
      <pc:sldChg chg="del">
        <pc:chgData name="Mohammed Fasha" userId="cc64f42d-a1a6-4f08-b97b-0c37f877119f" providerId="ADAL" clId="{BECD4A7F-C1AF-4585-8C31-FE7D4FE3ED16}" dt="2025-01-05T14:42:38.675" v="989" actId="2696"/>
        <pc:sldMkLst>
          <pc:docMk/>
          <pc:sldMk cId="3109561867" sldId="700"/>
        </pc:sldMkLst>
      </pc:sldChg>
      <pc:sldChg chg="addSp delSp modSp add del mod">
        <pc:chgData name="Mohammed Fasha" userId="cc64f42d-a1a6-4f08-b97b-0c37f877119f" providerId="ADAL" clId="{BECD4A7F-C1AF-4585-8C31-FE7D4FE3ED16}" dt="2025-01-05T16:00:05.564" v="1529" actId="20577"/>
        <pc:sldMkLst>
          <pc:docMk/>
          <pc:sldMk cId="4247717824" sldId="700"/>
        </pc:sldMkLst>
      </pc:sldChg>
      <pc:sldChg chg="addSp delSp modSp add mod">
        <pc:chgData name="Mohammed Fasha" userId="cc64f42d-a1a6-4f08-b97b-0c37f877119f" providerId="ADAL" clId="{BECD4A7F-C1AF-4585-8C31-FE7D4FE3ED16}" dt="2025-01-05T14:53:29.185" v="1101" actId="21"/>
        <pc:sldMkLst>
          <pc:docMk/>
          <pc:sldMk cId="67871309" sldId="709"/>
        </pc:sldMkLst>
      </pc:sldChg>
      <pc:sldChg chg="modSp add mod">
        <pc:chgData name="Mohammed Fasha" userId="cc64f42d-a1a6-4f08-b97b-0c37f877119f" providerId="ADAL" clId="{BECD4A7F-C1AF-4585-8C31-FE7D4FE3ED16}" dt="2025-01-05T15:31:09.113" v="1385" actId="6549"/>
        <pc:sldMkLst>
          <pc:docMk/>
          <pc:sldMk cId="4114896152" sldId="710"/>
        </pc:sldMkLst>
      </pc:sldChg>
      <pc:sldChg chg="addSp modSp add mod">
        <pc:chgData name="Mohammed Fasha" userId="cc64f42d-a1a6-4f08-b97b-0c37f877119f" providerId="ADAL" clId="{BECD4A7F-C1AF-4585-8C31-FE7D4FE3ED16}" dt="2025-01-05T15:27:36.027" v="1348" actId="20577"/>
        <pc:sldMkLst>
          <pc:docMk/>
          <pc:sldMk cId="3794385322" sldId="711"/>
        </pc:sldMkLst>
      </pc:sldChg>
      <pc:sldChg chg="add del">
        <pc:chgData name="Mohammed Fasha" userId="cc64f42d-a1a6-4f08-b97b-0c37f877119f" providerId="ADAL" clId="{BECD4A7F-C1AF-4585-8C31-FE7D4FE3ED16}" dt="2025-01-05T14:57:43.613" v="1146" actId="2696"/>
        <pc:sldMkLst>
          <pc:docMk/>
          <pc:sldMk cId="501127302" sldId="712"/>
        </pc:sldMkLst>
      </pc:sldChg>
      <pc:sldChg chg="modSp add mod">
        <pc:chgData name="Mohammed Fasha" userId="cc64f42d-a1a6-4f08-b97b-0c37f877119f" providerId="ADAL" clId="{BECD4A7F-C1AF-4585-8C31-FE7D4FE3ED16}" dt="2025-01-05T15:32:23.870" v="1388"/>
        <pc:sldMkLst>
          <pc:docMk/>
          <pc:sldMk cId="3701206727" sldId="712"/>
        </pc:sldMkLst>
      </pc:sldChg>
      <pc:sldChg chg="addSp modSp add mod">
        <pc:chgData name="Mohammed Fasha" userId="cc64f42d-a1a6-4f08-b97b-0c37f877119f" providerId="ADAL" clId="{BECD4A7F-C1AF-4585-8C31-FE7D4FE3ED16}" dt="2025-01-05T16:06:36.028" v="1538" actId="1076"/>
        <pc:sldMkLst>
          <pc:docMk/>
          <pc:sldMk cId="1499972066" sldId="713"/>
        </pc:sldMkLst>
      </pc:sldChg>
      <pc:sldChg chg="addSp delSp modSp add mod">
        <pc:chgData name="Mohammed Fasha" userId="cc64f42d-a1a6-4f08-b97b-0c37f877119f" providerId="ADAL" clId="{BECD4A7F-C1AF-4585-8C31-FE7D4FE3ED16}" dt="2025-01-05T16:19:08.436" v="1705" actId="1036"/>
        <pc:sldMkLst>
          <pc:docMk/>
          <pc:sldMk cId="1270641495" sldId="714"/>
        </pc:sldMkLst>
      </pc:sldChg>
      <pc:sldChg chg="addSp modSp new mod">
        <pc:chgData name="Mohammed Fasha" userId="cc64f42d-a1a6-4f08-b97b-0c37f877119f" providerId="ADAL" clId="{BECD4A7F-C1AF-4585-8C31-FE7D4FE3ED16}" dt="2025-01-05T16:23:44.632" v="1736" actId="12"/>
        <pc:sldMkLst>
          <pc:docMk/>
          <pc:sldMk cId="1096386322" sldId="715"/>
        </pc:sldMkLst>
      </pc:sldChg>
      <pc:sldChg chg="modSp new mod">
        <pc:chgData name="Mohammed Fasha" userId="cc64f42d-a1a6-4f08-b97b-0c37f877119f" providerId="ADAL" clId="{BECD4A7F-C1AF-4585-8C31-FE7D4FE3ED16}" dt="2025-01-05T16:34:02.360" v="1902" actId="27636"/>
        <pc:sldMkLst>
          <pc:docMk/>
          <pc:sldMk cId="1784058309" sldId="716"/>
        </pc:sldMkLst>
      </pc:sldChg>
      <pc:sldChg chg="modSp add mod ord">
        <pc:chgData name="Mohammed Fasha" userId="cc64f42d-a1a6-4f08-b97b-0c37f877119f" providerId="ADAL" clId="{BECD4A7F-C1AF-4585-8C31-FE7D4FE3ED16}" dt="2025-01-05T16:27:20.520" v="1803"/>
        <pc:sldMkLst>
          <pc:docMk/>
          <pc:sldMk cId="3139017106" sldId="717"/>
        </pc:sldMkLst>
      </pc:sldChg>
      <pc:sldChg chg="addSp delSp modSp new mod">
        <pc:chgData name="Mohammed Fasha" userId="cc64f42d-a1a6-4f08-b97b-0c37f877119f" providerId="ADAL" clId="{BECD4A7F-C1AF-4585-8C31-FE7D4FE3ED16}" dt="2025-01-05T16:32:45.446" v="1897" actId="20577"/>
        <pc:sldMkLst>
          <pc:docMk/>
          <pc:sldMk cId="3043812923" sldId="718"/>
        </pc:sldMkLst>
      </pc:sldChg>
    </pc:docChg>
  </pc:docChgLst>
  <pc:docChgLst>
    <pc:chgData name="Mohammed Fasha" userId="S::mohammed.fasha@uop.edu.jo::cc64f42d-a1a6-4f08-b97b-0c37f877119f" providerId="AD" clId="Web-{B9337916-DDC2-1069-E985-5508FA0D34A7}"/>
    <pc:docChg chg="addSld delSld modSld sldOrd">
      <pc:chgData name="Mohammed Fasha" userId="S::mohammed.fasha@uop.edu.jo::cc64f42d-a1a6-4f08-b97b-0c37f877119f" providerId="AD" clId="Web-{B9337916-DDC2-1069-E985-5508FA0D34A7}" dt="2025-04-19T18:32:32.924" v="424"/>
      <pc:docMkLst>
        <pc:docMk/>
      </pc:docMkLst>
      <pc:sldChg chg="addSp delSp modSp del">
        <pc:chgData name="Mohammed Fasha" userId="S::mohammed.fasha@uop.edu.jo::cc64f42d-a1a6-4f08-b97b-0c37f877119f" providerId="AD" clId="Web-{B9337916-DDC2-1069-E985-5508FA0D34A7}" dt="2025-04-19T18:30:38.544" v="403"/>
        <pc:sldMkLst>
          <pc:docMk/>
          <pc:sldMk cId="2766696385" sldId="536"/>
        </pc:sldMkLst>
      </pc:sldChg>
      <pc:sldChg chg="ord">
        <pc:chgData name="Mohammed Fasha" userId="S::mohammed.fasha@uop.edu.jo::cc64f42d-a1a6-4f08-b97b-0c37f877119f" providerId="AD" clId="Web-{B9337916-DDC2-1069-E985-5508FA0D34A7}" dt="2025-04-19T18:30:12.855" v="401"/>
        <pc:sldMkLst>
          <pc:docMk/>
          <pc:sldMk cId="3886989038" sldId="538"/>
        </pc:sldMkLst>
      </pc:sldChg>
      <pc:sldChg chg="ord">
        <pc:chgData name="Mohammed Fasha" userId="S::mohammed.fasha@uop.edu.jo::cc64f42d-a1a6-4f08-b97b-0c37f877119f" providerId="AD" clId="Web-{B9337916-DDC2-1069-E985-5508FA0D34A7}" dt="2025-04-19T18:32:32.924" v="424"/>
        <pc:sldMkLst>
          <pc:docMk/>
          <pc:sldMk cId="2121122174" sldId="539"/>
        </pc:sldMkLst>
      </pc:sldChg>
      <pc:sldChg chg="modSp">
        <pc:chgData name="Mohammed Fasha" userId="S::mohammed.fasha@uop.edu.jo::cc64f42d-a1a6-4f08-b97b-0c37f877119f" providerId="AD" clId="Web-{B9337916-DDC2-1069-E985-5508FA0D34A7}" dt="2025-04-19T18:07:24.204" v="349" actId="1076"/>
        <pc:sldMkLst>
          <pc:docMk/>
          <pc:sldMk cId="2646991478" sldId="561"/>
        </pc:sldMkLst>
      </pc:sldChg>
      <pc:sldChg chg="addSp delSp modSp">
        <pc:chgData name="Mohammed Fasha" userId="S::mohammed.fasha@uop.edu.jo::cc64f42d-a1a6-4f08-b97b-0c37f877119f" providerId="AD" clId="Web-{B9337916-DDC2-1069-E985-5508FA0D34A7}" dt="2025-04-19T18:10:58.001" v="375" actId="14100"/>
        <pc:sldMkLst>
          <pc:docMk/>
          <pc:sldMk cId="3184607449" sldId="576"/>
        </pc:sldMkLst>
      </pc:sldChg>
      <pc:sldChg chg="modSp">
        <pc:chgData name="Mohammed Fasha" userId="S::mohammed.fasha@uop.edu.jo::cc64f42d-a1a6-4f08-b97b-0c37f877119f" providerId="AD" clId="Web-{B9337916-DDC2-1069-E985-5508FA0D34A7}" dt="2025-04-19T18:28:26.492" v="380" actId="20577"/>
        <pc:sldMkLst>
          <pc:docMk/>
          <pc:sldMk cId="3864717604" sldId="587"/>
        </pc:sldMkLst>
      </pc:sldChg>
      <pc:sldChg chg="addSp modSp new">
        <pc:chgData name="Mohammed Fasha" userId="S::mohammed.fasha@uop.edu.jo::cc64f42d-a1a6-4f08-b97b-0c37f877119f" providerId="AD" clId="Web-{B9337916-DDC2-1069-E985-5508FA0D34A7}" dt="2025-04-19T18:04:53.682" v="320" actId="20577"/>
        <pc:sldMkLst>
          <pc:docMk/>
          <pc:sldMk cId="3587377129" sldId="588"/>
        </pc:sldMkLst>
      </pc:sldChg>
      <pc:sldChg chg="modSp new mod modClrScheme chgLayout">
        <pc:chgData name="Mohammed Fasha" userId="S::mohammed.fasha@uop.edu.jo::cc64f42d-a1a6-4f08-b97b-0c37f877119f" providerId="AD" clId="Web-{B9337916-DDC2-1069-E985-5508FA0D34A7}" dt="2025-04-19T18:29:38.807" v="389" actId="20577"/>
        <pc:sldMkLst>
          <pc:docMk/>
          <pc:sldMk cId="2759184187" sldId="589"/>
        </pc:sldMkLst>
      </pc:sldChg>
      <pc:sldChg chg="addSp delSp modSp new">
        <pc:chgData name="Mohammed Fasha" userId="S::mohammed.fasha@uop.edu.jo::cc64f42d-a1a6-4f08-b97b-0c37f877119f" providerId="AD" clId="Web-{B9337916-DDC2-1069-E985-5508FA0D34A7}" dt="2025-04-19T18:31:36.265" v="415" actId="20577"/>
        <pc:sldMkLst>
          <pc:docMk/>
          <pc:sldMk cId="698149653" sldId="590"/>
        </pc:sldMkLst>
      </pc:sldChg>
      <pc:sldChg chg="modSp new del">
        <pc:chgData name="Mohammed Fasha" userId="S::mohammed.fasha@uop.edu.jo::cc64f42d-a1a6-4f08-b97b-0c37f877119f" providerId="AD" clId="Web-{B9337916-DDC2-1069-E985-5508FA0D34A7}" dt="2025-04-19T18:30:30.653" v="402"/>
        <pc:sldMkLst>
          <pc:docMk/>
          <pc:sldMk cId="3127064716" sldId="590"/>
        </pc:sldMkLst>
      </pc:sldChg>
      <pc:sldChg chg="modSp new">
        <pc:chgData name="Mohammed Fasha" userId="S::mohammed.fasha@uop.edu.jo::cc64f42d-a1a6-4f08-b97b-0c37f877119f" providerId="AD" clId="Web-{B9337916-DDC2-1069-E985-5508FA0D34A7}" dt="2025-04-19T18:32:20.971" v="422" actId="20577"/>
        <pc:sldMkLst>
          <pc:docMk/>
          <pc:sldMk cId="1519920460" sldId="591"/>
        </pc:sldMkLst>
      </pc:sldChg>
    </pc:docChg>
  </pc:docChgLst>
  <pc:docChgLst>
    <pc:chgData name="Mohammed Fasha" userId="cc64f42d-a1a6-4f08-b97b-0c37f877119f" providerId="ADAL" clId="{2C4D5811-AB2C-413A-93E3-2B07292C9451}"/>
    <pc:docChg chg="modSld sldOrd">
      <pc:chgData name="Mohammed Fasha" userId="cc64f42d-a1a6-4f08-b97b-0c37f877119f" providerId="ADAL" clId="{2C4D5811-AB2C-413A-93E3-2B07292C9451}" dt="2025-04-27T10:43:45.193" v="2" actId="14100"/>
      <pc:docMkLst>
        <pc:docMk/>
      </pc:docMkLst>
      <pc:sldChg chg="ord">
        <pc:chgData name="Mohammed Fasha" userId="cc64f42d-a1a6-4f08-b97b-0c37f877119f" providerId="ADAL" clId="{2C4D5811-AB2C-413A-93E3-2B07292C9451}" dt="2025-04-27T10:42:58.546" v="1"/>
        <pc:sldMkLst>
          <pc:docMk/>
          <pc:sldMk cId="457051995" sldId="519"/>
        </pc:sldMkLst>
      </pc:sldChg>
      <pc:sldChg chg="modSp">
        <pc:chgData name="Mohammed Fasha" userId="cc64f42d-a1a6-4f08-b97b-0c37f877119f" providerId="ADAL" clId="{2C4D5811-AB2C-413A-93E3-2B07292C9451}" dt="2025-04-27T10:43:45.193" v="2" actId="14100"/>
        <pc:sldMkLst>
          <pc:docMk/>
          <pc:sldMk cId="521722800" sldId="599"/>
        </pc:sldMkLst>
      </pc:sldChg>
    </pc:docChg>
  </pc:docChgLst>
  <pc:docChgLst>
    <pc:chgData name="Mohammed Fasha" userId="S::mohammed.fasha@uop.edu.jo::cc64f42d-a1a6-4f08-b97b-0c37f877119f" providerId="AD" clId="Web-{78F921DA-FD33-9E6B-AF0F-269BEB9D6276}"/>
    <pc:docChg chg="addSld modSld sldOrd">
      <pc:chgData name="Mohammed Fasha" userId="S::mohammed.fasha@uop.edu.jo::cc64f42d-a1a6-4f08-b97b-0c37f877119f" providerId="AD" clId="Web-{78F921DA-FD33-9E6B-AF0F-269BEB9D6276}" dt="2025-06-25T04:40:50.116" v="19"/>
      <pc:docMkLst>
        <pc:docMk/>
      </pc:docMkLst>
      <pc:sldChg chg="addSp delSp modSp new ord">
        <pc:chgData name="Mohammed Fasha" userId="S::mohammed.fasha@uop.edu.jo::cc64f42d-a1a6-4f08-b97b-0c37f877119f" providerId="AD" clId="Web-{78F921DA-FD33-9E6B-AF0F-269BEB9D6276}" dt="2025-06-25T04:40:50.116" v="19"/>
        <pc:sldMkLst>
          <pc:docMk/>
          <pc:sldMk cId="1179719923" sldId="801"/>
        </pc:sldMkLst>
        <pc:spChg chg="mod">
          <ac:chgData name="Mohammed Fasha" userId="S::mohammed.fasha@uop.edu.jo::cc64f42d-a1a6-4f08-b97b-0c37f877119f" providerId="AD" clId="Web-{78F921DA-FD33-9E6B-AF0F-269BEB9D6276}" dt="2025-06-25T04:40:38.694" v="18" actId="20577"/>
          <ac:spMkLst>
            <pc:docMk/>
            <pc:sldMk cId="1179719923" sldId="801"/>
            <ac:spMk id="2" creationId="{41D4C5A8-224A-F349-B3CB-21022121A75F}"/>
          </ac:spMkLst>
        </pc:spChg>
        <pc:picChg chg="add mod ord">
          <ac:chgData name="Mohammed Fasha" userId="S::mohammed.fasha@uop.edu.jo::cc64f42d-a1a6-4f08-b97b-0c37f877119f" providerId="AD" clId="Web-{78F921DA-FD33-9E6B-AF0F-269BEB9D6276}" dt="2025-06-25T04:40:25.428" v="1"/>
          <ac:picMkLst>
            <pc:docMk/>
            <pc:sldMk cId="1179719923" sldId="801"/>
            <ac:picMk id="4" creationId="{187C88D3-A0CD-2D6F-6E77-160D66B91035}"/>
          </ac:picMkLst>
        </pc:picChg>
      </pc:sldChg>
    </pc:docChg>
  </pc:docChgLst>
  <pc:docChgLst>
    <pc:chgData name="Mohammed Fasha" userId="cc64f42d-a1a6-4f08-b97b-0c37f877119f" providerId="ADAL" clId="{5980B3BB-4EB6-4E37-92BF-3A2A8F4B2C7A}"/>
    <pc:docChg chg="custSel modSld">
      <pc:chgData name="Mohammed Fasha" userId="cc64f42d-a1a6-4f08-b97b-0c37f877119f" providerId="ADAL" clId="{5980B3BB-4EB6-4E37-92BF-3A2A8F4B2C7A}" dt="2024-10-15T02:28:13.535" v="0" actId="478"/>
      <pc:docMkLst>
        <pc:docMk/>
      </pc:docMkLst>
      <pc:sldChg chg="delSp mod">
        <pc:chgData name="Mohammed Fasha" userId="cc64f42d-a1a6-4f08-b97b-0c37f877119f" providerId="ADAL" clId="{5980B3BB-4EB6-4E37-92BF-3A2A8F4B2C7A}" dt="2024-10-15T02:28:13.535" v="0" actId="478"/>
        <pc:sldMkLst>
          <pc:docMk/>
          <pc:sldMk cId="2297456757" sldId="483"/>
        </pc:sldMkLst>
      </pc:sldChg>
    </pc:docChg>
  </pc:docChgLst>
  <pc:docChgLst>
    <pc:chgData name="Mohammed Fasha" userId="S::mohammed.fasha@uop.edu.jo::cc64f42d-a1a6-4f08-b97b-0c37f877119f" providerId="AD" clId="Web-{761A35D4-8CF9-DEC9-7B42-A20CF0C154FF}"/>
    <pc:docChg chg="addSld modSld sldOrd">
      <pc:chgData name="Mohammed Fasha" userId="S::mohammed.fasha@uop.edu.jo::cc64f42d-a1a6-4f08-b97b-0c37f877119f" providerId="AD" clId="Web-{761A35D4-8CF9-DEC9-7B42-A20CF0C154FF}" dt="2025-05-01T12:34:02.646" v="44" actId="20577"/>
      <pc:docMkLst>
        <pc:docMk/>
      </pc:docMkLst>
      <pc:sldChg chg="addSp delSp modSp ord">
        <pc:chgData name="Mohammed Fasha" userId="S::mohammed.fasha@uop.edu.jo::cc64f42d-a1a6-4f08-b97b-0c37f877119f" providerId="AD" clId="Web-{761A35D4-8CF9-DEC9-7B42-A20CF0C154FF}" dt="2025-05-01T12:33:56.505" v="43"/>
        <pc:sldMkLst>
          <pc:docMk/>
          <pc:sldMk cId="4139169858" sldId="608"/>
        </pc:sldMkLst>
      </pc:sldChg>
      <pc:sldChg chg="modSp mod ord modClrScheme chgLayout">
        <pc:chgData name="Mohammed Fasha" userId="S::mohammed.fasha@uop.edu.jo::cc64f42d-a1a6-4f08-b97b-0c37f877119f" providerId="AD" clId="Web-{761A35D4-8CF9-DEC9-7B42-A20CF0C154FF}" dt="2025-05-01T12:32:32.408" v="31" actId="20577"/>
        <pc:sldMkLst>
          <pc:docMk/>
          <pc:sldMk cId="2950802497" sldId="609"/>
        </pc:sldMkLst>
      </pc:sldChg>
      <pc:sldChg chg="modSp new">
        <pc:chgData name="Mohammed Fasha" userId="S::mohammed.fasha@uop.edu.jo::cc64f42d-a1a6-4f08-b97b-0c37f877119f" providerId="AD" clId="Web-{761A35D4-8CF9-DEC9-7B42-A20CF0C154FF}" dt="2025-05-01T12:34:02.646" v="44" actId="20577"/>
        <pc:sldMkLst>
          <pc:docMk/>
          <pc:sldMk cId="3786785251" sldId="613"/>
        </pc:sldMkLst>
      </pc:sldChg>
    </pc:docChg>
  </pc:docChgLst>
  <pc:docChgLst>
    <pc:chgData name="Mohammed Fasha" userId="cc64f42d-a1a6-4f08-b97b-0c37f877119f" providerId="ADAL" clId="{2E5FBF59-3168-4932-9518-582502FE1AD5}"/>
    <pc:docChg chg="undo custSel delSld modSld">
      <pc:chgData name="Mohammed Fasha" userId="cc64f42d-a1a6-4f08-b97b-0c37f877119f" providerId="ADAL" clId="{2E5FBF59-3168-4932-9518-582502FE1AD5}" dt="2024-12-24T08:08:19.987" v="550" actId="20577"/>
      <pc:docMkLst>
        <pc:docMk/>
      </pc:docMkLst>
      <pc:sldChg chg="delSp">
        <pc:chgData name="Mohammed Fasha" userId="cc64f42d-a1a6-4f08-b97b-0c37f877119f" providerId="ADAL" clId="{2E5FBF59-3168-4932-9518-582502FE1AD5}" dt="2024-11-19T07:40:47.121" v="208" actId="478"/>
        <pc:sldMkLst>
          <pc:docMk/>
          <pc:sldMk cId="391491219" sldId="428"/>
        </pc:sldMkLst>
      </pc:sldChg>
      <pc:sldChg chg="modSp">
        <pc:chgData name="Mohammed Fasha" userId="cc64f42d-a1a6-4f08-b97b-0c37f877119f" providerId="ADAL" clId="{2E5FBF59-3168-4932-9518-582502FE1AD5}" dt="2024-12-03T07:43:58.007" v="456" actId="1076"/>
        <pc:sldMkLst>
          <pc:docMk/>
          <pc:sldMk cId="3339445507" sldId="430"/>
        </pc:sldMkLst>
      </pc:sldChg>
      <pc:sldChg chg="modSp">
        <pc:chgData name="Mohammed Fasha" userId="cc64f42d-a1a6-4f08-b97b-0c37f877119f" providerId="ADAL" clId="{2E5FBF59-3168-4932-9518-582502FE1AD5}" dt="2024-12-03T07:45:08.136" v="474" actId="20577"/>
        <pc:sldMkLst>
          <pc:docMk/>
          <pc:sldMk cId="3389046835" sldId="431"/>
        </pc:sldMkLst>
      </pc:sldChg>
      <pc:sldChg chg="modSp">
        <pc:chgData name="Mohammed Fasha" userId="cc64f42d-a1a6-4f08-b97b-0c37f877119f" providerId="ADAL" clId="{2E5FBF59-3168-4932-9518-582502FE1AD5}" dt="2024-11-10T06:33:09.727" v="37" actId="207"/>
        <pc:sldMkLst>
          <pc:docMk/>
          <pc:sldMk cId="2726994946" sldId="479"/>
        </pc:sldMkLst>
      </pc:sldChg>
      <pc:sldChg chg="modSp">
        <pc:chgData name="Mohammed Fasha" userId="cc64f42d-a1a6-4f08-b97b-0c37f877119f" providerId="ADAL" clId="{2E5FBF59-3168-4932-9518-582502FE1AD5}" dt="2024-11-19T07:44:28.766" v="211" actId="20577"/>
        <pc:sldMkLst>
          <pc:docMk/>
          <pc:sldMk cId="2297456757" sldId="483"/>
        </pc:sldMkLst>
      </pc:sldChg>
      <pc:sldChg chg="modSp">
        <pc:chgData name="Mohammed Fasha" userId="cc64f42d-a1a6-4f08-b97b-0c37f877119f" providerId="ADAL" clId="{2E5FBF59-3168-4932-9518-582502FE1AD5}" dt="2024-11-10T06:45:09.392" v="40" actId="20577"/>
        <pc:sldMkLst>
          <pc:docMk/>
          <pc:sldMk cId="3474268344" sldId="596"/>
        </pc:sldMkLst>
      </pc:sldChg>
      <pc:sldChg chg="modSp">
        <pc:chgData name="Mohammed Fasha" userId="cc64f42d-a1a6-4f08-b97b-0c37f877119f" providerId="ADAL" clId="{2E5FBF59-3168-4932-9518-582502FE1AD5}" dt="2024-12-03T07:47:21.561" v="476" actId="6549"/>
        <pc:sldMkLst>
          <pc:docMk/>
          <pc:sldMk cId="399592497" sldId="613"/>
        </pc:sldMkLst>
      </pc:sldChg>
      <pc:sldChg chg="modSp">
        <pc:chgData name="Mohammed Fasha" userId="cc64f42d-a1a6-4f08-b97b-0c37f877119f" providerId="ADAL" clId="{2E5FBF59-3168-4932-9518-582502FE1AD5}" dt="2024-12-03T07:49:02.980" v="478" actId="207"/>
        <pc:sldMkLst>
          <pc:docMk/>
          <pc:sldMk cId="3329135496" sldId="617"/>
        </pc:sldMkLst>
      </pc:sldChg>
      <pc:sldChg chg="modSp">
        <pc:chgData name="Mohammed Fasha" userId="cc64f42d-a1a6-4f08-b97b-0c37f877119f" providerId="ADAL" clId="{2E5FBF59-3168-4932-9518-582502FE1AD5}" dt="2024-12-24T08:05:16.608" v="482" actId="403"/>
        <pc:sldMkLst>
          <pc:docMk/>
          <pc:sldMk cId="2990045589" sldId="659"/>
        </pc:sldMkLst>
      </pc:sldChg>
      <pc:sldChg chg="modSp">
        <pc:chgData name="Mohammed Fasha" userId="cc64f42d-a1a6-4f08-b97b-0c37f877119f" providerId="ADAL" clId="{2E5FBF59-3168-4932-9518-582502FE1AD5}" dt="2024-12-24T08:08:19.987" v="550" actId="20577"/>
        <pc:sldMkLst>
          <pc:docMk/>
          <pc:sldMk cId="2680231355" sldId="669"/>
        </pc:sldMkLst>
      </pc:sldChg>
      <pc:sldChg chg="addSp modSp">
        <pc:chgData name="Mohammed Fasha" userId="cc64f42d-a1a6-4f08-b97b-0c37f877119f" providerId="ADAL" clId="{2E5FBF59-3168-4932-9518-582502FE1AD5}" dt="2024-12-24T08:05:52.910" v="488" actId="1076"/>
        <pc:sldMkLst>
          <pc:docMk/>
          <pc:sldMk cId="916102856" sldId="685"/>
        </pc:sldMkLst>
      </pc:sldChg>
      <pc:sldChg chg="modSp">
        <pc:chgData name="Mohammed Fasha" userId="cc64f42d-a1a6-4f08-b97b-0c37f877119f" providerId="ADAL" clId="{2E5FBF59-3168-4932-9518-582502FE1AD5}" dt="2024-11-19T07:03:29.557" v="206" actId="207"/>
        <pc:sldMkLst>
          <pc:docMk/>
          <pc:sldMk cId="32004852" sldId="708"/>
        </pc:sldMkLst>
      </pc:sldChg>
    </pc:docChg>
  </pc:docChgLst>
  <pc:docChgLst>
    <pc:chgData name="Mohammed Fasha" userId="cc64f42d-a1a6-4f08-b97b-0c37f877119f" providerId="ADAL" clId="{047E1049-E75F-4C78-9C34-7E3C772A0EAF}"/>
    <pc:docChg chg="undo redo custSel addSld delSld modSld sldOrd">
      <pc:chgData name="Mohammed Fasha" userId="cc64f42d-a1a6-4f08-b97b-0c37f877119f" providerId="ADAL" clId="{047E1049-E75F-4C78-9C34-7E3C772A0EAF}" dt="2025-04-06T04:41:41.157" v="711" actId="6549"/>
      <pc:docMkLst>
        <pc:docMk/>
      </pc:docMkLst>
      <pc:sldChg chg="add">
        <pc:chgData name="Mohammed Fasha" userId="cc64f42d-a1a6-4f08-b97b-0c37f877119f" providerId="ADAL" clId="{047E1049-E75F-4C78-9C34-7E3C772A0EAF}" dt="2025-04-04T05:38:06.858" v="420"/>
        <pc:sldMkLst>
          <pc:docMk/>
          <pc:sldMk cId="1934860174" sldId="285"/>
        </pc:sldMkLst>
      </pc:sldChg>
      <pc:sldChg chg="add">
        <pc:chgData name="Mohammed Fasha" userId="cc64f42d-a1a6-4f08-b97b-0c37f877119f" providerId="ADAL" clId="{047E1049-E75F-4C78-9C34-7E3C772A0EAF}" dt="2025-04-04T05:38:06.858" v="420"/>
        <pc:sldMkLst>
          <pc:docMk/>
          <pc:sldMk cId="416776941" sldId="289"/>
        </pc:sldMkLst>
      </pc:sldChg>
      <pc:sldChg chg="add">
        <pc:chgData name="Mohammed Fasha" userId="cc64f42d-a1a6-4f08-b97b-0c37f877119f" providerId="ADAL" clId="{047E1049-E75F-4C78-9C34-7E3C772A0EAF}" dt="2025-04-04T05:38:06.858" v="420"/>
        <pc:sldMkLst>
          <pc:docMk/>
          <pc:sldMk cId="2079225657" sldId="290"/>
        </pc:sldMkLst>
      </pc:sldChg>
      <pc:sldChg chg="add">
        <pc:chgData name="Mohammed Fasha" userId="cc64f42d-a1a6-4f08-b97b-0c37f877119f" providerId="ADAL" clId="{047E1049-E75F-4C78-9C34-7E3C772A0EAF}" dt="2025-04-04T05:38:06.858" v="420"/>
        <pc:sldMkLst>
          <pc:docMk/>
          <pc:sldMk cId="2088001872" sldId="291"/>
        </pc:sldMkLst>
      </pc:sldChg>
      <pc:sldChg chg="add">
        <pc:chgData name="Mohammed Fasha" userId="cc64f42d-a1a6-4f08-b97b-0c37f877119f" providerId="ADAL" clId="{047E1049-E75F-4C78-9C34-7E3C772A0EAF}" dt="2025-04-04T05:38:06.858" v="420"/>
        <pc:sldMkLst>
          <pc:docMk/>
          <pc:sldMk cId="1893373019" sldId="292"/>
        </pc:sldMkLst>
      </pc:sldChg>
      <pc:sldChg chg="add">
        <pc:chgData name="Mohammed Fasha" userId="cc64f42d-a1a6-4f08-b97b-0c37f877119f" providerId="ADAL" clId="{047E1049-E75F-4C78-9C34-7E3C772A0EAF}" dt="2025-04-04T05:38:06.858" v="420"/>
        <pc:sldMkLst>
          <pc:docMk/>
          <pc:sldMk cId="105675678" sldId="293"/>
        </pc:sldMkLst>
      </pc:sldChg>
      <pc:sldChg chg="add">
        <pc:chgData name="Mohammed Fasha" userId="cc64f42d-a1a6-4f08-b97b-0c37f877119f" providerId="ADAL" clId="{047E1049-E75F-4C78-9C34-7E3C772A0EAF}" dt="2025-04-04T05:38:06.858" v="420"/>
        <pc:sldMkLst>
          <pc:docMk/>
          <pc:sldMk cId="2028619254" sldId="294"/>
        </pc:sldMkLst>
      </pc:sldChg>
      <pc:sldChg chg="add">
        <pc:chgData name="Mohammed Fasha" userId="cc64f42d-a1a6-4f08-b97b-0c37f877119f" providerId="ADAL" clId="{047E1049-E75F-4C78-9C34-7E3C772A0EAF}" dt="2025-04-04T05:38:06.858" v="420"/>
        <pc:sldMkLst>
          <pc:docMk/>
          <pc:sldMk cId="1648889151" sldId="296"/>
        </pc:sldMkLst>
      </pc:sldChg>
      <pc:sldChg chg="add">
        <pc:chgData name="Mohammed Fasha" userId="cc64f42d-a1a6-4f08-b97b-0c37f877119f" providerId="ADAL" clId="{047E1049-E75F-4C78-9C34-7E3C772A0EAF}" dt="2025-04-04T05:38:06.858" v="420"/>
        <pc:sldMkLst>
          <pc:docMk/>
          <pc:sldMk cId="1751924142" sldId="297"/>
        </pc:sldMkLst>
      </pc:sldChg>
      <pc:sldChg chg="add">
        <pc:chgData name="Mohammed Fasha" userId="cc64f42d-a1a6-4f08-b97b-0c37f877119f" providerId="ADAL" clId="{047E1049-E75F-4C78-9C34-7E3C772A0EAF}" dt="2025-04-04T05:38:06.858" v="420"/>
        <pc:sldMkLst>
          <pc:docMk/>
          <pc:sldMk cId="1359989136" sldId="298"/>
        </pc:sldMkLst>
      </pc:sldChg>
      <pc:sldChg chg="add">
        <pc:chgData name="Mohammed Fasha" userId="cc64f42d-a1a6-4f08-b97b-0c37f877119f" providerId="ADAL" clId="{047E1049-E75F-4C78-9C34-7E3C772A0EAF}" dt="2025-04-04T05:38:06.858" v="420"/>
        <pc:sldMkLst>
          <pc:docMk/>
          <pc:sldMk cId="1821443450" sldId="299"/>
        </pc:sldMkLst>
      </pc:sldChg>
      <pc:sldChg chg="add">
        <pc:chgData name="Mohammed Fasha" userId="cc64f42d-a1a6-4f08-b97b-0c37f877119f" providerId="ADAL" clId="{047E1049-E75F-4C78-9C34-7E3C772A0EAF}" dt="2025-04-04T05:38:06.858" v="420"/>
        <pc:sldMkLst>
          <pc:docMk/>
          <pc:sldMk cId="1376231676" sldId="300"/>
        </pc:sldMkLst>
      </pc:sldChg>
      <pc:sldChg chg="add">
        <pc:chgData name="Mohammed Fasha" userId="cc64f42d-a1a6-4f08-b97b-0c37f877119f" providerId="ADAL" clId="{047E1049-E75F-4C78-9C34-7E3C772A0EAF}" dt="2025-04-04T05:38:06.858" v="420"/>
        <pc:sldMkLst>
          <pc:docMk/>
          <pc:sldMk cId="1620554975" sldId="302"/>
        </pc:sldMkLst>
      </pc:sldChg>
      <pc:sldChg chg="add">
        <pc:chgData name="Mohammed Fasha" userId="cc64f42d-a1a6-4f08-b97b-0c37f877119f" providerId="ADAL" clId="{047E1049-E75F-4C78-9C34-7E3C772A0EAF}" dt="2025-04-04T05:38:06.858" v="420"/>
        <pc:sldMkLst>
          <pc:docMk/>
          <pc:sldMk cId="2095738023" sldId="303"/>
        </pc:sldMkLst>
      </pc:sldChg>
      <pc:sldChg chg="add">
        <pc:chgData name="Mohammed Fasha" userId="cc64f42d-a1a6-4f08-b97b-0c37f877119f" providerId="ADAL" clId="{047E1049-E75F-4C78-9C34-7E3C772A0EAF}" dt="2025-04-04T05:38:06.858" v="420"/>
        <pc:sldMkLst>
          <pc:docMk/>
          <pc:sldMk cId="156663359" sldId="304"/>
        </pc:sldMkLst>
      </pc:sldChg>
      <pc:sldChg chg="add">
        <pc:chgData name="Mohammed Fasha" userId="cc64f42d-a1a6-4f08-b97b-0c37f877119f" providerId="ADAL" clId="{047E1049-E75F-4C78-9C34-7E3C772A0EAF}" dt="2025-04-04T05:38:06.858" v="420"/>
        <pc:sldMkLst>
          <pc:docMk/>
          <pc:sldMk cId="155004230" sldId="305"/>
        </pc:sldMkLst>
      </pc:sldChg>
      <pc:sldChg chg="add">
        <pc:chgData name="Mohammed Fasha" userId="cc64f42d-a1a6-4f08-b97b-0c37f877119f" providerId="ADAL" clId="{047E1049-E75F-4C78-9C34-7E3C772A0EAF}" dt="2025-04-04T05:38:06.858" v="420"/>
        <pc:sldMkLst>
          <pc:docMk/>
          <pc:sldMk cId="1689879719" sldId="308"/>
        </pc:sldMkLst>
      </pc:sldChg>
      <pc:sldChg chg="add">
        <pc:chgData name="Mohammed Fasha" userId="cc64f42d-a1a6-4f08-b97b-0c37f877119f" providerId="ADAL" clId="{047E1049-E75F-4C78-9C34-7E3C772A0EAF}" dt="2025-04-04T05:38:06.858" v="420"/>
        <pc:sldMkLst>
          <pc:docMk/>
          <pc:sldMk cId="15685033" sldId="309"/>
        </pc:sldMkLst>
      </pc:sldChg>
      <pc:sldChg chg="modSp mod">
        <pc:chgData name="Mohammed Fasha" userId="cc64f42d-a1a6-4f08-b97b-0c37f877119f" providerId="ADAL" clId="{047E1049-E75F-4C78-9C34-7E3C772A0EAF}" dt="2025-04-03T03:46:21.702" v="1" actId="20577"/>
        <pc:sldMkLst>
          <pc:docMk/>
          <pc:sldMk cId="1489447582" sldId="455"/>
        </pc:sldMkLst>
        <pc:spChg chg="mod">
          <ac:chgData name="Mohammed Fasha" userId="cc64f42d-a1a6-4f08-b97b-0c37f877119f" providerId="ADAL" clId="{047E1049-E75F-4C78-9C34-7E3C772A0EAF}" dt="2025-04-03T03:46:21.702" v="1" actId="20577"/>
          <ac:spMkLst>
            <pc:docMk/>
            <pc:sldMk cId="1489447582" sldId="455"/>
            <ac:spMk id="8" creationId="{107CF054-390C-DCFC-C9A6-9E95C859A175}"/>
          </ac:spMkLst>
        </pc:spChg>
      </pc:sldChg>
      <pc:sldChg chg="del">
        <pc:chgData name="Mohammed Fasha" userId="cc64f42d-a1a6-4f08-b97b-0c37f877119f" providerId="ADAL" clId="{047E1049-E75F-4C78-9C34-7E3C772A0EAF}" dt="2025-04-03T03:46:18.300" v="0" actId="2696"/>
        <pc:sldMkLst>
          <pc:docMk/>
          <pc:sldMk cId="2282942957" sldId="456"/>
        </pc:sldMkLst>
      </pc:sldChg>
      <pc:sldChg chg="modSp new mod ord">
        <pc:chgData name="Mohammed Fasha" userId="cc64f42d-a1a6-4f08-b97b-0c37f877119f" providerId="ADAL" clId="{047E1049-E75F-4C78-9C34-7E3C772A0EAF}" dt="2025-04-04T02:51:23.023" v="364"/>
        <pc:sldMkLst>
          <pc:docMk/>
          <pc:sldMk cId="3478943202" sldId="456"/>
        </pc:sldMkLst>
      </pc:sldChg>
      <pc:sldChg chg="del">
        <pc:chgData name="Mohammed Fasha" userId="cc64f42d-a1a6-4f08-b97b-0c37f877119f" providerId="ADAL" clId="{047E1049-E75F-4C78-9C34-7E3C772A0EAF}" dt="2025-04-03T03:46:18.300" v="0" actId="2696"/>
        <pc:sldMkLst>
          <pc:docMk/>
          <pc:sldMk cId="1674895679" sldId="457"/>
        </pc:sldMkLst>
      </pc:sldChg>
      <pc:sldChg chg="modSp add mod ord">
        <pc:chgData name="Mohammed Fasha" userId="cc64f42d-a1a6-4f08-b97b-0c37f877119f" providerId="ADAL" clId="{047E1049-E75F-4C78-9C34-7E3C772A0EAF}" dt="2025-04-04T02:51:31.179" v="366"/>
        <pc:sldMkLst>
          <pc:docMk/>
          <pc:sldMk cId="4010934078" sldId="457"/>
        </pc:sldMkLst>
      </pc:sldChg>
      <pc:sldChg chg="del">
        <pc:chgData name="Mohammed Fasha" userId="cc64f42d-a1a6-4f08-b97b-0c37f877119f" providerId="ADAL" clId="{047E1049-E75F-4C78-9C34-7E3C772A0EAF}" dt="2025-04-03T03:46:18.300" v="0" actId="2696"/>
        <pc:sldMkLst>
          <pc:docMk/>
          <pc:sldMk cId="3292514151" sldId="458"/>
        </pc:sldMkLst>
      </pc:sldChg>
      <pc:sldChg chg="addSp modSp add mod ord">
        <pc:chgData name="Mohammed Fasha" userId="cc64f42d-a1a6-4f08-b97b-0c37f877119f" providerId="ADAL" clId="{047E1049-E75F-4C78-9C34-7E3C772A0EAF}" dt="2025-04-04T02:51:53.944" v="370"/>
        <pc:sldMkLst>
          <pc:docMk/>
          <pc:sldMk cId="3444919817" sldId="458"/>
        </pc:sldMkLst>
      </pc:sldChg>
      <pc:sldChg chg="modSp add mod">
        <pc:chgData name="Mohammed Fasha" userId="cc64f42d-a1a6-4f08-b97b-0c37f877119f" providerId="ADAL" clId="{047E1049-E75F-4C78-9C34-7E3C772A0EAF}" dt="2025-04-03T03:47:46.048" v="34" actId="27636"/>
        <pc:sldMkLst>
          <pc:docMk/>
          <pc:sldMk cId="1614983691" sldId="459"/>
        </pc:sldMkLst>
      </pc:sldChg>
      <pc:sldChg chg="del">
        <pc:chgData name="Mohammed Fasha" userId="cc64f42d-a1a6-4f08-b97b-0c37f877119f" providerId="ADAL" clId="{047E1049-E75F-4C78-9C34-7E3C772A0EAF}" dt="2025-04-03T03:46:18.300" v="0" actId="2696"/>
        <pc:sldMkLst>
          <pc:docMk/>
          <pc:sldMk cId="3675936543" sldId="459"/>
        </pc:sldMkLst>
      </pc:sldChg>
      <pc:sldChg chg="modSp add mod">
        <pc:chgData name="Mohammed Fasha" userId="cc64f42d-a1a6-4f08-b97b-0c37f877119f" providerId="ADAL" clId="{047E1049-E75F-4C78-9C34-7E3C772A0EAF}" dt="2025-04-03T03:48:13.085" v="53" actId="27636"/>
        <pc:sldMkLst>
          <pc:docMk/>
          <pc:sldMk cId="128777980" sldId="460"/>
        </pc:sldMkLst>
      </pc:sldChg>
      <pc:sldChg chg="del">
        <pc:chgData name="Mohammed Fasha" userId="cc64f42d-a1a6-4f08-b97b-0c37f877119f" providerId="ADAL" clId="{047E1049-E75F-4C78-9C34-7E3C772A0EAF}" dt="2025-04-03T03:46:18.300" v="0" actId="2696"/>
        <pc:sldMkLst>
          <pc:docMk/>
          <pc:sldMk cId="819366188" sldId="460"/>
        </pc:sldMkLst>
      </pc:sldChg>
      <pc:sldChg chg="del">
        <pc:chgData name="Mohammed Fasha" userId="cc64f42d-a1a6-4f08-b97b-0c37f877119f" providerId="ADAL" clId="{047E1049-E75F-4C78-9C34-7E3C772A0EAF}" dt="2025-04-03T03:46:18.300" v="0" actId="2696"/>
        <pc:sldMkLst>
          <pc:docMk/>
          <pc:sldMk cId="247418909" sldId="461"/>
        </pc:sldMkLst>
      </pc:sldChg>
      <pc:sldChg chg="modSp add mod">
        <pc:chgData name="Mohammed Fasha" userId="cc64f42d-a1a6-4f08-b97b-0c37f877119f" providerId="ADAL" clId="{047E1049-E75F-4C78-9C34-7E3C772A0EAF}" dt="2025-04-03T03:48:22.541" v="61" actId="27636"/>
        <pc:sldMkLst>
          <pc:docMk/>
          <pc:sldMk cId="1623409718" sldId="461"/>
        </pc:sldMkLst>
      </pc:sldChg>
      <pc:sldChg chg="del">
        <pc:chgData name="Mohammed Fasha" userId="cc64f42d-a1a6-4f08-b97b-0c37f877119f" providerId="ADAL" clId="{047E1049-E75F-4C78-9C34-7E3C772A0EAF}" dt="2025-04-03T03:46:18.300" v="0" actId="2696"/>
        <pc:sldMkLst>
          <pc:docMk/>
          <pc:sldMk cId="1157240725" sldId="462"/>
        </pc:sldMkLst>
      </pc:sldChg>
      <pc:sldChg chg="modSp add mod ord">
        <pc:chgData name="Mohammed Fasha" userId="cc64f42d-a1a6-4f08-b97b-0c37f877119f" providerId="ADAL" clId="{047E1049-E75F-4C78-9C34-7E3C772A0EAF}" dt="2025-04-03T03:47:59.704" v="42"/>
        <pc:sldMkLst>
          <pc:docMk/>
          <pc:sldMk cId="1479590340" sldId="462"/>
        </pc:sldMkLst>
      </pc:sldChg>
      <pc:sldChg chg="del">
        <pc:chgData name="Mohammed Fasha" userId="cc64f42d-a1a6-4f08-b97b-0c37f877119f" providerId="ADAL" clId="{047E1049-E75F-4C78-9C34-7E3C772A0EAF}" dt="2025-04-03T03:46:18.300" v="0" actId="2696"/>
        <pc:sldMkLst>
          <pc:docMk/>
          <pc:sldMk cId="2617340595" sldId="463"/>
        </pc:sldMkLst>
      </pc:sldChg>
      <pc:sldChg chg="addSp modSp add mod">
        <pc:chgData name="Mohammed Fasha" userId="cc64f42d-a1a6-4f08-b97b-0c37f877119f" providerId="ADAL" clId="{047E1049-E75F-4C78-9C34-7E3C772A0EAF}" dt="2025-04-03T03:48:42.512" v="69" actId="27636"/>
        <pc:sldMkLst>
          <pc:docMk/>
          <pc:sldMk cId="3692114030" sldId="463"/>
        </pc:sldMkLst>
      </pc:sldChg>
      <pc:sldChg chg="modSp add mod">
        <pc:chgData name="Mohammed Fasha" userId="cc64f42d-a1a6-4f08-b97b-0c37f877119f" providerId="ADAL" clId="{047E1049-E75F-4C78-9C34-7E3C772A0EAF}" dt="2025-04-03T03:48:52.922" v="77" actId="27636"/>
        <pc:sldMkLst>
          <pc:docMk/>
          <pc:sldMk cId="397173976" sldId="464"/>
        </pc:sldMkLst>
      </pc:sldChg>
      <pc:sldChg chg="del">
        <pc:chgData name="Mohammed Fasha" userId="cc64f42d-a1a6-4f08-b97b-0c37f877119f" providerId="ADAL" clId="{047E1049-E75F-4C78-9C34-7E3C772A0EAF}" dt="2025-04-03T03:46:18.300" v="0" actId="2696"/>
        <pc:sldMkLst>
          <pc:docMk/>
          <pc:sldMk cId="2675381745" sldId="464"/>
        </pc:sldMkLst>
      </pc:sldChg>
      <pc:sldChg chg="modSp add mod">
        <pc:chgData name="Mohammed Fasha" userId="cc64f42d-a1a6-4f08-b97b-0c37f877119f" providerId="ADAL" clId="{047E1049-E75F-4C78-9C34-7E3C772A0EAF}" dt="2025-04-03T03:49:26.553" v="95" actId="27636"/>
        <pc:sldMkLst>
          <pc:docMk/>
          <pc:sldMk cId="796753985" sldId="465"/>
        </pc:sldMkLst>
      </pc:sldChg>
      <pc:sldChg chg="del">
        <pc:chgData name="Mohammed Fasha" userId="cc64f42d-a1a6-4f08-b97b-0c37f877119f" providerId="ADAL" clId="{047E1049-E75F-4C78-9C34-7E3C772A0EAF}" dt="2025-04-03T03:46:18.300" v="0" actId="2696"/>
        <pc:sldMkLst>
          <pc:docMk/>
          <pc:sldMk cId="4195523681" sldId="465"/>
        </pc:sldMkLst>
      </pc:sldChg>
      <pc:sldChg chg="modSp add mod">
        <pc:chgData name="Mohammed Fasha" userId="cc64f42d-a1a6-4f08-b97b-0c37f877119f" providerId="ADAL" clId="{047E1049-E75F-4C78-9C34-7E3C772A0EAF}" dt="2025-04-03T03:49:52.425" v="110" actId="27636"/>
        <pc:sldMkLst>
          <pc:docMk/>
          <pc:sldMk cId="1695077877" sldId="466"/>
        </pc:sldMkLst>
      </pc:sldChg>
      <pc:sldChg chg="del">
        <pc:chgData name="Mohammed Fasha" userId="cc64f42d-a1a6-4f08-b97b-0c37f877119f" providerId="ADAL" clId="{047E1049-E75F-4C78-9C34-7E3C772A0EAF}" dt="2025-04-03T03:46:18.300" v="0" actId="2696"/>
        <pc:sldMkLst>
          <pc:docMk/>
          <pc:sldMk cId="4047127300" sldId="466"/>
        </pc:sldMkLst>
      </pc:sldChg>
      <pc:sldChg chg="del">
        <pc:chgData name="Mohammed Fasha" userId="cc64f42d-a1a6-4f08-b97b-0c37f877119f" providerId="ADAL" clId="{047E1049-E75F-4C78-9C34-7E3C772A0EAF}" dt="2025-04-03T03:46:18.300" v="0" actId="2696"/>
        <pc:sldMkLst>
          <pc:docMk/>
          <pc:sldMk cId="3183967706" sldId="467"/>
        </pc:sldMkLst>
      </pc:sldChg>
      <pc:sldChg chg="modSp add mod">
        <pc:chgData name="Mohammed Fasha" userId="cc64f42d-a1a6-4f08-b97b-0c37f877119f" providerId="ADAL" clId="{047E1049-E75F-4C78-9C34-7E3C772A0EAF}" dt="2025-04-03T03:50:04.387" v="118" actId="27636"/>
        <pc:sldMkLst>
          <pc:docMk/>
          <pc:sldMk cId="3550307506" sldId="467"/>
        </pc:sldMkLst>
      </pc:sldChg>
      <pc:sldChg chg="addSp delSp modSp new mod modClrScheme chgLayout">
        <pc:chgData name="Mohammed Fasha" userId="cc64f42d-a1a6-4f08-b97b-0c37f877119f" providerId="ADAL" clId="{047E1049-E75F-4C78-9C34-7E3C772A0EAF}" dt="2025-04-03T03:49:12.860" v="87" actId="27636"/>
        <pc:sldMkLst>
          <pc:docMk/>
          <pc:sldMk cId="3037053525" sldId="468"/>
        </pc:sldMkLst>
      </pc:sldChg>
      <pc:sldChg chg="del">
        <pc:chgData name="Mohammed Fasha" userId="cc64f42d-a1a6-4f08-b97b-0c37f877119f" providerId="ADAL" clId="{047E1049-E75F-4C78-9C34-7E3C772A0EAF}" dt="2025-04-03T03:46:18.300" v="0" actId="2696"/>
        <pc:sldMkLst>
          <pc:docMk/>
          <pc:sldMk cId="3161654258" sldId="468"/>
        </pc:sldMkLst>
      </pc:sldChg>
      <pc:sldChg chg="modSp add mod">
        <pc:chgData name="Mohammed Fasha" userId="cc64f42d-a1a6-4f08-b97b-0c37f877119f" providerId="ADAL" clId="{047E1049-E75F-4C78-9C34-7E3C772A0EAF}" dt="2025-04-03T03:50:20.247" v="126" actId="27636"/>
        <pc:sldMkLst>
          <pc:docMk/>
          <pc:sldMk cId="1747260327" sldId="469"/>
        </pc:sldMkLst>
      </pc:sldChg>
      <pc:sldChg chg="del">
        <pc:chgData name="Mohammed Fasha" userId="cc64f42d-a1a6-4f08-b97b-0c37f877119f" providerId="ADAL" clId="{047E1049-E75F-4C78-9C34-7E3C772A0EAF}" dt="2025-04-03T03:46:18.300" v="0" actId="2696"/>
        <pc:sldMkLst>
          <pc:docMk/>
          <pc:sldMk cId="2175348861" sldId="469"/>
        </pc:sldMkLst>
      </pc:sldChg>
      <pc:sldChg chg="modSp add mod">
        <pc:chgData name="Mohammed Fasha" userId="cc64f42d-a1a6-4f08-b97b-0c37f877119f" providerId="ADAL" clId="{047E1049-E75F-4C78-9C34-7E3C772A0EAF}" dt="2025-04-03T03:50:34.128" v="133" actId="27636"/>
        <pc:sldMkLst>
          <pc:docMk/>
          <pc:sldMk cId="2869808375" sldId="470"/>
        </pc:sldMkLst>
      </pc:sldChg>
      <pc:sldChg chg="del">
        <pc:chgData name="Mohammed Fasha" userId="cc64f42d-a1a6-4f08-b97b-0c37f877119f" providerId="ADAL" clId="{047E1049-E75F-4C78-9C34-7E3C772A0EAF}" dt="2025-04-03T03:46:18.300" v="0" actId="2696"/>
        <pc:sldMkLst>
          <pc:docMk/>
          <pc:sldMk cId="2988183144" sldId="470"/>
        </pc:sldMkLst>
      </pc:sldChg>
      <pc:sldChg chg="del">
        <pc:chgData name="Mohammed Fasha" userId="cc64f42d-a1a6-4f08-b97b-0c37f877119f" providerId="ADAL" clId="{047E1049-E75F-4C78-9C34-7E3C772A0EAF}" dt="2025-04-03T03:46:18.300" v="0" actId="2696"/>
        <pc:sldMkLst>
          <pc:docMk/>
          <pc:sldMk cId="1572681964" sldId="471"/>
        </pc:sldMkLst>
      </pc:sldChg>
      <pc:sldChg chg="modSp add mod">
        <pc:chgData name="Mohammed Fasha" userId="cc64f42d-a1a6-4f08-b97b-0c37f877119f" providerId="ADAL" clId="{047E1049-E75F-4C78-9C34-7E3C772A0EAF}" dt="2025-04-03T03:50:47.771" v="141" actId="27636"/>
        <pc:sldMkLst>
          <pc:docMk/>
          <pc:sldMk cId="3417884614" sldId="471"/>
        </pc:sldMkLst>
      </pc:sldChg>
      <pc:sldChg chg="modSp add mod">
        <pc:chgData name="Mohammed Fasha" userId="cc64f42d-a1a6-4f08-b97b-0c37f877119f" providerId="ADAL" clId="{047E1049-E75F-4C78-9C34-7E3C772A0EAF}" dt="2025-04-03T03:51:00.974" v="149" actId="27636"/>
        <pc:sldMkLst>
          <pc:docMk/>
          <pc:sldMk cId="3101782170" sldId="472"/>
        </pc:sldMkLst>
      </pc:sldChg>
      <pc:sldChg chg="del">
        <pc:chgData name="Mohammed Fasha" userId="cc64f42d-a1a6-4f08-b97b-0c37f877119f" providerId="ADAL" clId="{047E1049-E75F-4C78-9C34-7E3C772A0EAF}" dt="2025-04-03T03:46:18.300" v="0" actId="2696"/>
        <pc:sldMkLst>
          <pc:docMk/>
          <pc:sldMk cId="3385747305" sldId="473"/>
        </pc:sldMkLst>
      </pc:sldChg>
      <pc:sldChg chg="modSp add mod">
        <pc:chgData name="Mohammed Fasha" userId="cc64f42d-a1a6-4f08-b97b-0c37f877119f" providerId="ADAL" clId="{047E1049-E75F-4C78-9C34-7E3C772A0EAF}" dt="2025-04-03T03:51:44.543" v="204" actId="27636"/>
        <pc:sldMkLst>
          <pc:docMk/>
          <pc:sldMk cId="3816827401" sldId="473"/>
        </pc:sldMkLst>
      </pc:sldChg>
      <pc:sldChg chg="modSp add mod">
        <pc:chgData name="Mohammed Fasha" userId="cc64f42d-a1a6-4f08-b97b-0c37f877119f" providerId="ADAL" clId="{047E1049-E75F-4C78-9C34-7E3C772A0EAF}" dt="2025-04-03T03:56:44.767" v="316" actId="27636"/>
        <pc:sldMkLst>
          <pc:docMk/>
          <pc:sldMk cId="1739290896" sldId="474"/>
        </pc:sldMkLst>
      </pc:sldChg>
      <pc:sldChg chg="del">
        <pc:chgData name="Mohammed Fasha" userId="cc64f42d-a1a6-4f08-b97b-0c37f877119f" providerId="ADAL" clId="{047E1049-E75F-4C78-9C34-7E3C772A0EAF}" dt="2025-04-03T03:46:18.300" v="0" actId="2696"/>
        <pc:sldMkLst>
          <pc:docMk/>
          <pc:sldMk cId="1939766790" sldId="474"/>
        </pc:sldMkLst>
      </pc:sldChg>
      <pc:sldChg chg="del">
        <pc:chgData name="Mohammed Fasha" userId="cc64f42d-a1a6-4f08-b97b-0c37f877119f" providerId="ADAL" clId="{047E1049-E75F-4C78-9C34-7E3C772A0EAF}" dt="2025-04-03T03:46:18.300" v="0" actId="2696"/>
        <pc:sldMkLst>
          <pc:docMk/>
          <pc:sldMk cId="1489896525" sldId="475"/>
        </pc:sldMkLst>
      </pc:sldChg>
      <pc:sldChg chg="addSp modSp add mod">
        <pc:chgData name="Mohammed Fasha" userId="cc64f42d-a1a6-4f08-b97b-0c37f877119f" providerId="ADAL" clId="{047E1049-E75F-4C78-9C34-7E3C772A0EAF}" dt="2025-04-03T03:57:23.080" v="345" actId="27636"/>
        <pc:sldMkLst>
          <pc:docMk/>
          <pc:sldMk cId="2226513235" sldId="475"/>
        </pc:sldMkLst>
      </pc:sldChg>
      <pc:sldChg chg="addSp delSp modSp new mod modClrScheme chgLayout">
        <pc:chgData name="Mohammed Fasha" userId="cc64f42d-a1a6-4f08-b97b-0c37f877119f" providerId="ADAL" clId="{047E1049-E75F-4C78-9C34-7E3C772A0EAF}" dt="2025-04-03T03:51:27.265" v="189" actId="20577"/>
        <pc:sldMkLst>
          <pc:docMk/>
          <pc:sldMk cId="3909279172" sldId="476"/>
        </pc:sldMkLst>
      </pc:sldChg>
      <pc:sldChg chg="modSp add mod">
        <pc:chgData name="Mohammed Fasha" userId="cc64f42d-a1a6-4f08-b97b-0c37f877119f" providerId="ADAL" clId="{047E1049-E75F-4C78-9C34-7E3C772A0EAF}" dt="2025-04-03T03:51:56.048" v="212" actId="27636"/>
        <pc:sldMkLst>
          <pc:docMk/>
          <pc:sldMk cId="819841267" sldId="477"/>
        </pc:sldMkLst>
      </pc:sldChg>
      <pc:sldChg chg="addSp modSp add mod">
        <pc:chgData name="Mohammed Fasha" userId="cc64f42d-a1a6-4f08-b97b-0c37f877119f" providerId="ADAL" clId="{047E1049-E75F-4C78-9C34-7E3C772A0EAF}" dt="2025-04-03T03:53:56.061" v="268" actId="27636"/>
        <pc:sldMkLst>
          <pc:docMk/>
          <pc:sldMk cId="2214073972" sldId="478"/>
        </pc:sldMkLst>
      </pc:sldChg>
      <pc:sldChg chg="modSp add mod">
        <pc:chgData name="Mohammed Fasha" userId="cc64f42d-a1a6-4f08-b97b-0c37f877119f" providerId="ADAL" clId="{047E1049-E75F-4C78-9C34-7E3C772A0EAF}" dt="2025-04-03T03:52:30.959" v="230" actId="27636"/>
        <pc:sldMkLst>
          <pc:docMk/>
          <pc:sldMk cId="3156073132" sldId="479"/>
        </pc:sldMkLst>
      </pc:sldChg>
      <pc:sldChg chg="modSp add mod">
        <pc:chgData name="Mohammed Fasha" userId="cc64f42d-a1a6-4f08-b97b-0c37f877119f" providerId="ADAL" clId="{047E1049-E75F-4C78-9C34-7E3C772A0EAF}" dt="2025-04-03T03:52:41.270" v="238" actId="27636"/>
        <pc:sldMkLst>
          <pc:docMk/>
          <pc:sldMk cId="3580460315" sldId="480"/>
        </pc:sldMkLst>
      </pc:sldChg>
      <pc:sldChg chg="addSp modSp add mod">
        <pc:chgData name="Mohammed Fasha" userId="cc64f42d-a1a6-4f08-b97b-0c37f877119f" providerId="ADAL" clId="{047E1049-E75F-4C78-9C34-7E3C772A0EAF}" dt="2025-04-03T03:53:33.580" v="261" actId="27636"/>
        <pc:sldMkLst>
          <pc:docMk/>
          <pc:sldMk cId="1703340959" sldId="481"/>
        </pc:sldMkLst>
      </pc:sldChg>
      <pc:sldChg chg="modSp add mod">
        <pc:chgData name="Mohammed Fasha" userId="cc64f42d-a1a6-4f08-b97b-0c37f877119f" providerId="ADAL" clId="{047E1049-E75F-4C78-9C34-7E3C772A0EAF}" dt="2025-04-03T03:56:04.672" v="277" actId="27636"/>
        <pc:sldMkLst>
          <pc:docMk/>
          <pc:sldMk cId="2888335997" sldId="482"/>
        </pc:sldMkLst>
      </pc:sldChg>
      <pc:sldChg chg="modSp add mod">
        <pc:chgData name="Mohammed Fasha" userId="cc64f42d-a1a6-4f08-b97b-0c37f877119f" providerId="ADAL" clId="{047E1049-E75F-4C78-9C34-7E3C772A0EAF}" dt="2025-04-03T03:56:33.805" v="308" actId="27636"/>
        <pc:sldMkLst>
          <pc:docMk/>
          <pc:sldMk cId="793646111" sldId="483"/>
        </pc:sldMkLst>
      </pc:sldChg>
      <pc:sldChg chg="addSp delSp modSp new mod modClrScheme chgLayout">
        <pc:chgData name="Mohammed Fasha" userId="cc64f42d-a1a6-4f08-b97b-0c37f877119f" providerId="ADAL" clId="{047E1049-E75F-4C78-9C34-7E3C772A0EAF}" dt="2025-04-03T03:56:17.371" v="300" actId="20577"/>
        <pc:sldMkLst>
          <pc:docMk/>
          <pc:sldMk cId="1303499855" sldId="484"/>
        </pc:sldMkLst>
      </pc:sldChg>
      <pc:sldChg chg="modSp new mod">
        <pc:chgData name="Mohammed Fasha" userId="cc64f42d-a1a6-4f08-b97b-0c37f877119f" providerId="ADAL" clId="{047E1049-E75F-4C78-9C34-7E3C772A0EAF}" dt="2025-04-03T03:57:40.106" v="353" actId="27636"/>
        <pc:sldMkLst>
          <pc:docMk/>
          <pc:sldMk cId="785969896" sldId="485"/>
        </pc:sldMkLst>
      </pc:sldChg>
      <pc:sldChg chg="modSp add mod">
        <pc:chgData name="Mohammed Fasha" userId="cc64f42d-a1a6-4f08-b97b-0c37f877119f" providerId="ADAL" clId="{047E1049-E75F-4C78-9C34-7E3C772A0EAF}" dt="2025-04-03T03:57:51.517" v="360" actId="27636"/>
        <pc:sldMkLst>
          <pc:docMk/>
          <pc:sldMk cId="603445561" sldId="486"/>
        </pc:sldMkLst>
      </pc:sldChg>
      <pc:sldChg chg="add">
        <pc:chgData name="Mohammed Fasha" userId="cc64f42d-a1a6-4f08-b97b-0c37f877119f" providerId="ADAL" clId="{047E1049-E75F-4C78-9C34-7E3C772A0EAF}" dt="2025-04-03T03:57:03.698" v="327"/>
        <pc:sldMkLst>
          <pc:docMk/>
          <pc:sldMk cId="606504269" sldId="487"/>
        </pc:sldMkLst>
      </pc:sldChg>
      <pc:sldChg chg="add">
        <pc:chgData name="Mohammed Fasha" userId="cc64f42d-a1a6-4f08-b97b-0c37f877119f" providerId="ADAL" clId="{047E1049-E75F-4C78-9C34-7E3C772A0EAF}" dt="2025-04-03T03:57:03.721" v="328"/>
        <pc:sldMkLst>
          <pc:docMk/>
          <pc:sldMk cId="1776267863" sldId="488"/>
        </pc:sldMkLst>
      </pc:sldChg>
      <pc:sldChg chg="add">
        <pc:chgData name="Mohammed Fasha" userId="cc64f42d-a1a6-4f08-b97b-0c37f877119f" providerId="ADAL" clId="{047E1049-E75F-4C78-9C34-7E3C772A0EAF}" dt="2025-04-03T03:57:03.766" v="329"/>
        <pc:sldMkLst>
          <pc:docMk/>
          <pc:sldMk cId="97648898" sldId="489"/>
        </pc:sldMkLst>
      </pc:sldChg>
      <pc:sldChg chg="add">
        <pc:chgData name="Mohammed Fasha" userId="cc64f42d-a1a6-4f08-b97b-0c37f877119f" providerId="ADAL" clId="{047E1049-E75F-4C78-9C34-7E3C772A0EAF}" dt="2025-04-03T03:57:03.798" v="330"/>
        <pc:sldMkLst>
          <pc:docMk/>
          <pc:sldMk cId="906636920" sldId="490"/>
        </pc:sldMkLst>
      </pc:sldChg>
      <pc:sldChg chg="add">
        <pc:chgData name="Mohammed Fasha" userId="cc64f42d-a1a6-4f08-b97b-0c37f877119f" providerId="ADAL" clId="{047E1049-E75F-4C78-9C34-7E3C772A0EAF}" dt="2025-04-03T03:57:03.829" v="331"/>
        <pc:sldMkLst>
          <pc:docMk/>
          <pc:sldMk cId="378929050" sldId="491"/>
        </pc:sldMkLst>
      </pc:sldChg>
      <pc:sldChg chg="add">
        <pc:chgData name="Mohammed Fasha" userId="cc64f42d-a1a6-4f08-b97b-0c37f877119f" providerId="ADAL" clId="{047E1049-E75F-4C78-9C34-7E3C772A0EAF}" dt="2025-04-03T03:57:03.863" v="332"/>
        <pc:sldMkLst>
          <pc:docMk/>
          <pc:sldMk cId="1449280576" sldId="492"/>
        </pc:sldMkLst>
      </pc:sldChg>
      <pc:sldChg chg="add">
        <pc:chgData name="Mohammed Fasha" userId="cc64f42d-a1a6-4f08-b97b-0c37f877119f" providerId="ADAL" clId="{047E1049-E75F-4C78-9C34-7E3C772A0EAF}" dt="2025-04-03T03:57:03.892" v="333"/>
        <pc:sldMkLst>
          <pc:docMk/>
          <pc:sldMk cId="2641167175" sldId="493"/>
        </pc:sldMkLst>
      </pc:sldChg>
      <pc:sldChg chg="add">
        <pc:chgData name="Mohammed Fasha" userId="cc64f42d-a1a6-4f08-b97b-0c37f877119f" providerId="ADAL" clId="{047E1049-E75F-4C78-9C34-7E3C772A0EAF}" dt="2025-04-03T03:57:03.924" v="334"/>
        <pc:sldMkLst>
          <pc:docMk/>
          <pc:sldMk cId="3291232176" sldId="494"/>
        </pc:sldMkLst>
      </pc:sldChg>
      <pc:sldChg chg="add">
        <pc:chgData name="Mohammed Fasha" userId="cc64f42d-a1a6-4f08-b97b-0c37f877119f" providerId="ADAL" clId="{047E1049-E75F-4C78-9C34-7E3C772A0EAF}" dt="2025-04-03T03:57:03.956" v="335"/>
        <pc:sldMkLst>
          <pc:docMk/>
          <pc:sldMk cId="2356947773" sldId="495"/>
        </pc:sldMkLst>
      </pc:sldChg>
      <pc:sldChg chg="add">
        <pc:chgData name="Mohammed Fasha" userId="cc64f42d-a1a6-4f08-b97b-0c37f877119f" providerId="ADAL" clId="{047E1049-E75F-4C78-9C34-7E3C772A0EAF}" dt="2025-04-03T03:57:04.003" v="336"/>
        <pc:sldMkLst>
          <pc:docMk/>
          <pc:sldMk cId="2398702597" sldId="496"/>
        </pc:sldMkLst>
      </pc:sldChg>
      <pc:sldChg chg="add">
        <pc:chgData name="Mohammed Fasha" userId="cc64f42d-a1a6-4f08-b97b-0c37f877119f" providerId="ADAL" clId="{047E1049-E75F-4C78-9C34-7E3C772A0EAF}" dt="2025-04-03T03:57:04.035" v="337"/>
        <pc:sldMkLst>
          <pc:docMk/>
          <pc:sldMk cId="2455483949" sldId="497"/>
        </pc:sldMkLst>
      </pc:sldChg>
      <pc:sldChg chg="add del">
        <pc:chgData name="Mohammed Fasha" userId="cc64f42d-a1a6-4f08-b97b-0c37f877119f" providerId="ADAL" clId="{047E1049-E75F-4C78-9C34-7E3C772A0EAF}" dt="2025-04-04T02:51:13.176" v="362" actId="47"/>
        <pc:sldMkLst>
          <pc:docMk/>
          <pc:sldMk cId="329639262" sldId="498"/>
        </pc:sldMkLst>
      </pc:sldChg>
      <pc:sldChg chg="addSp delSp modSp new mod">
        <pc:chgData name="Mohammed Fasha" userId="cc64f42d-a1a6-4f08-b97b-0c37f877119f" providerId="ADAL" clId="{047E1049-E75F-4C78-9C34-7E3C772A0EAF}" dt="2025-04-04T05:37:32.702" v="418" actId="313"/>
        <pc:sldMkLst>
          <pc:docMk/>
          <pc:sldMk cId="3608258295" sldId="498"/>
        </pc:sldMkLst>
      </pc:sldChg>
      <pc:sldChg chg="add del">
        <pc:chgData name="Mohammed Fasha" userId="cc64f42d-a1a6-4f08-b97b-0c37f877119f" providerId="ADAL" clId="{047E1049-E75F-4C78-9C34-7E3C772A0EAF}" dt="2025-04-04T02:52:01.834" v="371" actId="2696"/>
        <pc:sldMkLst>
          <pc:docMk/>
          <pc:sldMk cId="1939766790" sldId="499"/>
        </pc:sldMkLst>
      </pc:sldChg>
      <pc:sldChg chg="add del">
        <pc:chgData name="Mohammed Fasha" userId="cc64f42d-a1a6-4f08-b97b-0c37f877119f" providerId="ADAL" clId="{047E1049-E75F-4C78-9C34-7E3C772A0EAF}" dt="2025-04-04T05:38:18.236" v="421" actId="2696"/>
        <pc:sldMkLst>
          <pc:docMk/>
          <pc:sldMk cId="3198013704" sldId="499"/>
        </pc:sldMkLst>
      </pc:sldChg>
      <pc:sldChg chg="add">
        <pc:chgData name="Mohammed Fasha" userId="cc64f42d-a1a6-4f08-b97b-0c37f877119f" providerId="ADAL" clId="{047E1049-E75F-4C78-9C34-7E3C772A0EAF}" dt="2025-04-04T05:37:46.092" v="419"/>
        <pc:sldMkLst>
          <pc:docMk/>
          <pc:sldMk cId="1939766790" sldId="500"/>
        </pc:sldMkLst>
      </pc:sldChg>
      <pc:sldChg chg="add del">
        <pc:chgData name="Mohammed Fasha" userId="cc64f42d-a1a6-4f08-b97b-0c37f877119f" providerId="ADAL" clId="{047E1049-E75F-4C78-9C34-7E3C772A0EAF}" dt="2025-04-04T02:52:01.834" v="371" actId="2696"/>
        <pc:sldMkLst>
          <pc:docMk/>
          <pc:sldMk cId="3385747305" sldId="500"/>
        </pc:sldMkLst>
      </pc:sldChg>
      <pc:sldChg chg="add">
        <pc:chgData name="Mohammed Fasha" userId="cc64f42d-a1a6-4f08-b97b-0c37f877119f" providerId="ADAL" clId="{047E1049-E75F-4C78-9C34-7E3C772A0EAF}" dt="2025-04-04T05:37:46.092" v="419"/>
        <pc:sldMkLst>
          <pc:docMk/>
          <pc:sldMk cId="3385747305" sldId="501"/>
        </pc:sldMkLst>
      </pc:sldChg>
      <pc:sldChg chg="add del">
        <pc:chgData name="Mohammed Fasha" userId="cc64f42d-a1a6-4f08-b97b-0c37f877119f" providerId="ADAL" clId="{047E1049-E75F-4C78-9C34-7E3C772A0EAF}" dt="2025-04-04T05:38:27.373" v="422" actId="47"/>
        <pc:sldMkLst>
          <pc:docMk/>
          <pc:sldMk cId="2282942957" sldId="502"/>
        </pc:sldMkLst>
      </pc:sldChg>
      <pc:sldChg chg="add del">
        <pc:chgData name="Mohammed Fasha" userId="cc64f42d-a1a6-4f08-b97b-0c37f877119f" providerId="ADAL" clId="{047E1049-E75F-4C78-9C34-7E3C772A0EAF}" dt="2025-04-04T05:38:28.255" v="423" actId="47"/>
        <pc:sldMkLst>
          <pc:docMk/>
          <pc:sldMk cId="1674895679" sldId="503"/>
        </pc:sldMkLst>
      </pc:sldChg>
      <pc:sldChg chg="add del">
        <pc:chgData name="Mohammed Fasha" userId="cc64f42d-a1a6-4f08-b97b-0c37f877119f" providerId="ADAL" clId="{047E1049-E75F-4C78-9C34-7E3C772A0EAF}" dt="2025-04-04T05:38:28.921" v="424" actId="47"/>
        <pc:sldMkLst>
          <pc:docMk/>
          <pc:sldMk cId="3292514151" sldId="504"/>
        </pc:sldMkLst>
      </pc:sldChg>
      <pc:sldChg chg="add del">
        <pc:chgData name="Mohammed Fasha" userId="cc64f42d-a1a6-4f08-b97b-0c37f877119f" providerId="ADAL" clId="{047E1049-E75F-4C78-9C34-7E3C772A0EAF}" dt="2025-04-04T05:38:29.642" v="425" actId="47"/>
        <pc:sldMkLst>
          <pc:docMk/>
          <pc:sldMk cId="3675936543" sldId="505"/>
        </pc:sldMkLst>
      </pc:sldChg>
      <pc:sldChg chg="add del">
        <pc:chgData name="Mohammed Fasha" userId="cc64f42d-a1a6-4f08-b97b-0c37f877119f" providerId="ADAL" clId="{047E1049-E75F-4C78-9C34-7E3C772A0EAF}" dt="2025-04-04T05:38:30.302" v="426" actId="47"/>
        <pc:sldMkLst>
          <pc:docMk/>
          <pc:sldMk cId="819366188" sldId="506"/>
        </pc:sldMkLst>
      </pc:sldChg>
      <pc:sldChg chg="add del">
        <pc:chgData name="Mohammed Fasha" userId="cc64f42d-a1a6-4f08-b97b-0c37f877119f" providerId="ADAL" clId="{047E1049-E75F-4C78-9C34-7E3C772A0EAF}" dt="2025-04-04T05:38:32.142" v="427" actId="47"/>
        <pc:sldMkLst>
          <pc:docMk/>
          <pc:sldMk cId="1157240725" sldId="507"/>
        </pc:sldMkLst>
      </pc:sldChg>
      <pc:sldChg chg="add del">
        <pc:chgData name="Mohammed Fasha" userId="cc64f42d-a1a6-4f08-b97b-0c37f877119f" providerId="ADAL" clId="{047E1049-E75F-4C78-9C34-7E3C772A0EAF}" dt="2025-04-04T05:38:33.091" v="428" actId="47"/>
        <pc:sldMkLst>
          <pc:docMk/>
          <pc:sldMk cId="2617340595" sldId="508"/>
        </pc:sldMkLst>
      </pc:sldChg>
      <pc:sldChg chg="add del">
        <pc:chgData name="Mohammed Fasha" userId="cc64f42d-a1a6-4f08-b97b-0c37f877119f" providerId="ADAL" clId="{047E1049-E75F-4C78-9C34-7E3C772A0EAF}" dt="2025-04-04T05:38:34.048" v="429" actId="47"/>
        <pc:sldMkLst>
          <pc:docMk/>
          <pc:sldMk cId="2175348861" sldId="509"/>
        </pc:sldMkLst>
      </pc:sldChg>
      <pc:sldChg chg="add del">
        <pc:chgData name="Mohammed Fasha" userId="cc64f42d-a1a6-4f08-b97b-0c37f877119f" providerId="ADAL" clId="{047E1049-E75F-4C78-9C34-7E3C772A0EAF}" dt="2025-04-04T05:38:50.448" v="432" actId="47"/>
        <pc:sldMkLst>
          <pc:docMk/>
          <pc:sldMk cId="1489896525" sldId="510"/>
        </pc:sldMkLst>
      </pc:sldChg>
      <pc:sldChg chg="add">
        <pc:chgData name="Mohammed Fasha" userId="cc64f42d-a1a6-4f08-b97b-0c37f877119f" providerId="ADAL" clId="{047E1049-E75F-4C78-9C34-7E3C772A0EAF}" dt="2025-04-04T05:37:46.092" v="419"/>
        <pc:sldMkLst>
          <pc:docMk/>
          <pc:sldMk cId="1572681964" sldId="511"/>
        </pc:sldMkLst>
      </pc:sldChg>
      <pc:sldChg chg="add del">
        <pc:chgData name="Mohammed Fasha" userId="cc64f42d-a1a6-4f08-b97b-0c37f877119f" providerId="ADAL" clId="{047E1049-E75F-4C78-9C34-7E3C772A0EAF}" dt="2025-04-04T05:40:04.773" v="550" actId="2696"/>
        <pc:sldMkLst>
          <pc:docMk/>
          <pc:sldMk cId="2988183144" sldId="512"/>
        </pc:sldMkLst>
      </pc:sldChg>
      <pc:sldChg chg="add del">
        <pc:chgData name="Mohammed Fasha" userId="cc64f42d-a1a6-4f08-b97b-0c37f877119f" providerId="ADAL" clId="{047E1049-E75F-4C78-9C34-7E3C772A0EAF}" dt="2025-04-04T05:40:09.219" v="551" actId="2696"/>
        <pc:sldMkLst>
          <pc:docMk/>
          <pc:sldMk cId="247418909" sldId="513"/>
        </pc:sldMkLst>
      </pc:sldChg>
      <pc:sldChg chg="add del">
        <pc:chgData name="Mohammed Fasha" userId="cc64f42d-a1a6-4f08-b97b-0c37f877119f" providerId="ADAL" clId="{047E1049-E75F-4C78-9C34-7E3C772A0EAF}" dt="2025-04-04T05:40:10.923" v="552" actId="2696"/>
        <pc:sldMkLst>
          <pc:docMk/>
          <pc:sldMk cId="2473496620" sldId="514"/>
        </pc:sldMkLst>
      </pc:sldChg>
      <pc:sldChg chg="add del">
        <pc:chgData name="Mohammed Fasha" userId="cc64f42d-a1a6-4f08-b97b-0c37f877119f" providerId="ADAL" clId="{047E1049-E75F-4C78-9C34-7E3C772A0EAF}" dt="2025-04-04T05:40:12.785" v="553" actId="2696"/>
        <pc:sldMkLst>
          <pc:docMk/>
          <pc:sldMk cId="1668182246" sldId="515"/>
        </pc:sldMkLst>
      </pc:sldChg>
      <pc:sldChg chg="add del">
        <pc:chgData name="Mohammed Fasha" userId="cc64f42d-a1a6-4f08-b97b-0c37f877119f" providerId="ADAL" clId="{047E1049-E75F-4C78-9C34-7E3C772A0EAF}" dt="2025-04-04T05:40:37.166" v="554" actId="2696"/>
        <pc:sldMkLst>
          <pc:docMk/>
          <pc:sldMk cId="48836864" sldId="516"/>
        </pc:sldMkLst>
      </pc:sldChg>
      <pc:sldChg chg="modSp add mod">
        <pc:chgData name="Mohammed Fasha" userId="cc64f42d-a1a6-4f08-b97b-0c37f877119f" providerId="ADAL" clId="{047E1049-E75F-4C78-9C34-7E3C772A0EAF}" dt="2025-04-04T05:41:13.343" v="562" actId="20577"/>
        <pc:sldMkLst>
          <pc:docMk/>
          <pc:sldMk cId="3262667370" sldId="516"/>
        </pc:sldMkLst>
      </pc:sldChg>
      <pc:sldChg chg="add del">
        <pc:chgData name="Mohammed Fasha" userId="cc64f42d-a1a6-4f08-b97b-0c37f877119f" providerId="ADAL" clId="{047E1049-E75F-4C78-9C34-7E3C772A0EAF}" dt="2025-04-04T05:40:37.166" v="554" actId="2696"/>
        <pc:sldMkLst>
          <pc:docMk/>
          <pc:sldMk cId="928322667" sldId="517"/>
        </pc:sldMkLst>
      </pc:sldChg>
      <pc:sldChg chg="add">
        <pc:chgData name="Mohammed Fasha" userId="cc64f42d-a1a6-4f08-b97b-0c37f877119f" providerId="ADAL" clId="{047E1049-E75F-4C78-9C34-7E3C772A0EAF}" dt="2025-04-04T05:40:39.143" v="555"/>
        <pc:sldMkLst>
          <pc:docMk/>
          <pc:sldMk cId="1069388775" sldId="517"/>
        </pc:sldMkLst>
      </pc:sldChg>
      <pc:sldChg chg="add del">
        <pc:chgData name="Mohammed Fasha" userId="cc64f42d-a1a6-4f08-b97b-0c37f877119f" providerId="ADAL" clId="{047E1049-E75F-4C78-9C34-7E3C772A0EAF}" dt="2025-04-04T05:40:37.166" v="554" actId="2696"/>
        <pc:sldMkLst>
          <pc:docMk/>
          <pc:sldMk cId="446689935" sldId="518"/>
        </pc:sldMkLst>
      </pc:sldChg>
      <pc:sldChg chg="add">
        <pc:chgData name="Mohammed Fasha" userId="cc64f42d-a1a6-4f08-b97b-0c37f877119f" providerId="ADAL" clId="{047E1049-E75F-4C78-9C34-7E3C772A0EAF}" dt="2025-04-04T05:40:39.143" v="555"/>
        <pc:sldMkLst>
          <pc:docMk/>
          <pc:sldMk cId="2522473771" sldId="518"/>
        </pc:sldMkLst>
      </pc:sldChg>
      <pc:sldChg chg="add">
        <pc:chgData name="Mohammed Fasha" userId="cc64f42d-a1a6-4f08-b97b-0c37f877119f" providerId="ADAL" clId="{047E1049-E75F-4C78-9C34-7E3C772A0EAF}" dt="2025-04-04T05:40:39.143" v="555"/>
        <pc:sldMkLst>
          <pc:docMk/>
          <pc:sldMk cId="457051995" sldId="519"/>
        </pc:sldMkLst>
      </pc:sldChg>
      <pc:sldChg chg="add del">
        <pc:chgData name="Mohammed Fasha" userId="cc64f42d-a1a6-4f08-b97b-0c37f877119f" providerId="ADAL" clId="{047E1049-E75F-4C78-9C34-7E3C772A0EAF}" dt="2025-04-04T05:40:37.166" v="554" actId="2696"/>
        <pc:sldMkLst>
          <pc:docMk/>
          <pc:sldMk cId="2284286539" sldId="519"/>
        </pc:sldMkLst>
      </pc:sldChg>
      <pc:sldChg chg="add del">
        <pc:chgData name="Mohammed Fasha" userId="cc64f42d-a1a6-4f08-b97b-0c37f877119f" providerId="ADAL" clId="{047E1049-E75F-4C78-9C34-7E3C772A0EAF}" dt="2025-04-04T05:40:37.166" v="554" actId="2696"/>
        <pc:sldMkLst>
          <pc:docMk/>
          <pc:sldMk cId="1729735699" sldId="520"/>
        </pc:sldMkLst>
      </pc:sldChg>
      <pc:sldChg chg="modSp add mod">
        <pc:chgData name="Mohammed Fasha" userId="cc64f42d-a1a6-4f08-b97b-0c37f877119f" providerId="ADAL" clId="{047E1049-E75F-4C78-9C34-7E3C772A0EAF}" dt="2025-04-04T05:41:57.478" v="563" actId="14100"/>
        <pc:sldMkLst>
          <pc:docMk/>
          <pc:sldMk cId="2606490903" sldId="520"/>
        </pc:sldMkLst>
      </pc:sldChg>
      <pc:sldChg chg="add">
        <pc:chgData name="Mohammed Fasha" userId="cc64f42d-a1a6-4f08-b97b-0c37f877119f" providerId="ADAL" clId="{047E1049-E75F-4C78-9C34-7E3C772A0EAF}" dt="2025-04-04T05:40:39.143" v="555"/>
        <pc:sldMkLst>
          <pc:docMk/>
          <pc:sldMk cId="737582577" sldId="521"/>
        </pc:sldMkLst>
      </pc:sldChg>
      <pc:sldChg chg="add del">
        <pc:chgData name="Mohammed Fasha" userId="cc64f42d-a1a6-4f08-b97b-0c37f877119f" providerId="ADAL" clId="{047E1049-E75F-4C78-9C34-7E3C772A0EAF}" dt="2025-04-04T05:40:37.166" v="554" actId="2696"/>
        <pc:sldMkLst>
          <pc:docMk/>
          <pc:sldMk cId="2161886032" sldId="521"/>
        </pc:sldMkLst>
      </pc:sldChg>
      <pc:sldChg chg="add del">
        <pc:chgData name="Mohammed Fasha" userId="cc64f42d-a1a6-4f08-b97b-0c37f877119f" providerId="ADAL" clId="{047E1049-E75F-4C78-9C34-7E3C772A0EAF}" dt="2025-04-04T05:40:37.166" v="554" actId="2696"/>
        <pc:sldMkLst>
          <pc:docMk/>
          <pc:sldMk cId="228845551" sldId="522"/>
        </pc:sldMkLst>
      </pc:sldChg>
      <pc:sldChg chg="add">
        <pc:chgData name="Mohammed Fasha" userId="cc64f42d-a1a6-4f08-b97b-0c37f877119f" providerId="ADAL" clId="{047E1049-E75F-4C78-9C34-7E3C772A0EAF}" dt="2025-04-04T05:40:39.143" v="555"/>
        <pc:sldMkLst>
          <pc:docMk/>
          <pc:sldMk cId="1941358278" sldId="522"/>
        </pc:sldMkLst>
      </pc:sldChg>
      <pc:sldChg chg="add del">
        <pc:chgData name="Mohammed Fasha" userId="cc64f42d-a1a6-4f08-b97b-0c37f877119f" providerId="ADAL" clId="{047E1049-E75F-4C78-9C34-7E3C772A0EAF}" dt="2025-04-04T05:40:37.166" v="554" actId="2696"/>
        <pc:sldMkLst>
          <pc:docMk/>
          <pc:sldMk cId="1395444050" sldId="523"/>
        </pc:sldMkLst>
      </pc:sldChg>
      <pc:sldChg chg="add">
        <pc:chgData name="Mohammed Fasha" userId="cc64f42d-a1a6-4f08-b97b-0c37f877119f" providerId="ADAL" clId="{047E1049-E75F-4C78-9C34-7E3C772A0EAF}" dt="2025-04-04T05:40:39.143" v="555"/>
        <pc:sldMkLst>
          <pc:docMk/>
          <pc:sldMk cId="2399225158" sldId="523"/>
        </pc:sldMkLst>
      </pc:sldChg>
      <pc:sldChg chg="add">
        <pc:chgData name="Mohammed Fasha" userId="cc64f42d-a1a6-4f08-b97b-0c37f877119f" providerId="ADAL" clId="{047E1049-E75F-4C78-9C34-7E3C772A0EAF}" dt="2025-04-04T05:38:06.858" v="420"/>
        <pc:sldMkLst>
          <pc:docMk/>
          <pc:sldMk cId="3026790438" sldId="524"/>
        </pc:sldMkLst>
      </pc:sldChg>
      <pc:sldChg chg="add">
        <pc:chgData name="Mohammed Fasha" userId="cc64f42d-a1a6-4f08-b97b-0c37f877119f" providerId="ADAL" clId="{047E1049-E75F-4C78-9C34-7E3C772A0EAF}" dt="2025-04-04T05:38:06.858" v="420"/>
        <pc:sldMkLst>
          <pc:docMk/>
          <pc:sldMk cId="559781770" sldId="525"/>
        </pc:sldMkLst>
      </pc:sldChg>
      <pc:sldChg chg="add">
        <pc:chgData name="Mohammed Fasha" userId="cc64f42d-a1a6-4f08-b97b-0c37f877119f" providerId="ADAL" clId="{047E1049-E75F-4C78-9C34-7E3C772A0EAF}" dt="2025-04-04T05:38:06.858" v="420"/>
        <pc:sldMkLst>
          <pc:docMk/>
          <pc:sldMk cId="1438401834" sldId="526"/>
        </pc:sldMkLst>
      </pc:sldChg>
      <pc:sldChg chg="add">
        <pc:chgData name="Mohammed Fasha" userId="cc64f42d-a1a6-4f08-b97b-0c37f877119f" providerId="ADAL" clId="{047E1049-E75F-4C78-9C34-7E3C772A0EAF}" dt="2025-04-04T05:38:06.858" v="420"/>
        <pc:sldMkLst>
          <pc:docMk/>
          <pc:sldMk cId="3259240421" sldId="527"/>
        </pc:sldMkLst>
      </pc:sldChg>
      <pc:sldChg chg="add">
        <pc:chgData name="Mohammed Fasha" userId="cc64f42d-a1a6-4f08-b97b-0c37f877119f" providerId="ADAL" clId="{047E1049-E75F-4C78-9C34-7E3C772A0EAF}" dt="2025-04-04T05:38:06.858" v="420"/>
        <pc:sldMkLst>
          <pc:docMk/>
          <pc:sldMk cId="2736460752" sldId="528"/>
        </pc:sldMkLst>
      </pc:sldChg>
      <pc:sldChg chg="add">
        <pc:chgData name="Mohammed Fasha" userId="cc64f42d-a1a6-4f08-b97b-0c37f877119f" providerId="ADAL" clId="{047E1049-E75F-4C78-9C34-7E3C772A0EAF}" dt="2025-04-04T05:38:06.858" v="420"/>
        <pc:sldMkLst>
          <pc:docMk/>
          <pc:sldMk cId="3313801511" sldId="529"/>
        </pc:sldMkLst>
      </pc:sldChg>
      <pc:sldChg chg="addSp delSp modSp new mod modClrScheme chgLayout">
        <pc:chgData name="Mohammed Fasha" userId="cc64f42d-a1a6-4f08-b97b-0c37f877119f" providerId="ADAL" clId="{047E1049-E75F-4C78-9C34-7E3C772A0EAF}" dt="2025-04-04T05:39:37.301" v="506" actId="20577"/>
        <pc:sldMkLst>
          <pc:docMk/>
          <pc:sldMk cId="1893534474" sldId="530"/>
        </pc:sldMkLst>
      </pc:sldChg>
      <pc:sldChg chg="addSp delSp modSp new mod modClrScheme chgLayout">
        <pc:chgData name="Mohammed Fasha" userId="cc64f42d-a1a6-4f08-b97b-0c37f877119f" providerId="ADAL" clId="{047E1049-E75F-4C78-9C34-7E3C772A0EAF}" dt="2025-04-04T05:39:26.907" v="486" actId="27636"/>
        <pc:sldMkLst>
          <pc:docMk/>
          <pc:sldMk cId="1399919989" sldId="531"/>
        </pc:sldMkLst>
      </pc:sldChg>
      <pc:sldChg chg="addSp delSp modSp new mod modClrScheme chgLayout">
        <pc:chgData name="Mohammed Fasha" userId="cc64f42d-a1a6-4f08-b97b-0c37f877119f" providerId="ADAL" clId="{047E1049-E75F-4C78-9C34-7E3C772A0EAF}" dt="2025-04-04T05:39:59.295" v="549" actId="20577"/>
        <pc:sldMkLst>
          <pc:docMk/>
          <pc:sldMk cId="4175210182" sldId="532"/>
        </pc:sldMkLst>
      </pc:sldChg>
      <pc:sldChg chg="modSp new mod ord">
        <pc:chgData name="Mohammed Fasha" userId="cc64f42d-a1a6-4f08-b97b-0c37f877119f" providerId="ADAL" clId="{047E1049-E75F-4C78-9C34-7E3C772A0EAF}" dt="2025-04-04T06:21:55.508" v="707" actId="404"/>
        <pc:sldMkLst>
          <pc:docMk/>
          <pc:sldMk cId="3766250200" sldId="533"/>
        </pc:sldMkLst>
      </pc:sldChg>
      <pc:sldChg chg="addSp modSp new mod">
        <pc:chgData name="Mohammed Fasha" userId="cc64f42d-a1a6-4f08-b97b-0c37f877119f" providerId="ADAL" clId="{047E1049-E75F-4C78-9C34-7E3C772A0EAF}" dt="2025-04-04T06:17:16.415" v="650" actId="207"/>
        <pc:sldMkLst>
          <pc:docMk/>
          <pc:sldMk cId="3046292118" sldId="534"/>
        </pc:sldMkLst>
      </pc:sldChg>
      <pc:sldChg chg="addSp delSp modSp add mod modClrScheme chgLayout">
        <pc:chgData name="Mohammed Fasha" userId="cc64f42d-a1a6-4f08-b97b-0c37f877119f" providerId="ADAL" clId="{047E1049-E75F-4C78-9C34-7E3C772A0EAF}" dt="2025-04-06T04:41:41.157" v="711" actId="6549"/>
        <pc:sldMkLst>
          <pc:docMk/>
          <pc:sldMk cId="2050784581" sldId="535"/>
        </pc:sldMkLst>
      </pc:sldChg>
      <pc:sldChg chg="add">
        <pc:chgData name="Mohammed Fasha" userId="cc64f42d-a1a6-4f08-b97b-0c37f877119f" providerId="ADAL" clId="{047E1049-E75F-4C78-9C34-7E3C772A0EAF}" dt="2025-04-06T04:41:29.637" v="708"/>
        <pc:sldMkLst>
          <pc:docMk/>
          <pc:sldMk cId="2766696385" sldId="536"/>
        </pc:sldMkLst>
      </pc:sldChg>
      <pc:sldChg chg="add">
        <pc:chgData name="Mohammed Fasha" userId="cc64f42d-a1a6-4f08-b97b-0c37f877119f" providerId="ADAL" clId="{047E1049-E75F-4C78-9C34-7E3C772A0EAF}" dt="2025-04-06T04:41:29.637" v="708"/>
        <pc:sldMkLst>
          <pc:docMk/>
          <pc:sldMk cId="4180559926" sldId="537"/>
        </pc:sldMkLst>
      </pc:sldChg>
      <pc:sldChg chg="add">
        <pc:chgData name="Mohammed Fasha" userId="cc64f42d-a1a6-4f08-b97b-0c37f877119f" providerId="ADAL" clId="{047E1049-E75F-4C78-9C34-7E3C772A0EAF}" dt="2025-04-06T04:41:29.637" v="708"/>
        <pc:sldMkLst>
          <pc:docMk/>
          <pc:sldMk cId="3886989038" sldId="538"/>
        </pc:sldMkLst>
      </pc:sldChg>
      <pc:sldChg chg="add">
        <pc:chgData name="Mohammed Fasha" userId="cc64f42d-a1a6-4f08-b97b-0c37f877119f" providerId="ADAL" clId="{047E1049-E75F-4C78-9C34-7E3C772A0EAF}" dt="2025-04-06T04:41:29.637" v="708"/>
        <pc:sldMkLst>
          <pc:docMk/>
          <pc:sldMk cId="2121122174" sldId="539"/>
        </pc:sldMkLst>
      </pc:sldChg>
      <pc:sldChg chg="add">
        <pc:chgData name="Mohammed Fasha" userId="cc64f42d-a1a6-4f08-b97b-0c37f877119f" providerId="ADAL" clId="{047E1049-E75F-4C78-9C34-7E3C772A0EAF}" dt="2025-04-06T04:41:29.637" v="708"/>
        <pc:sldMkLst>
          <pc:docMk/>
          <pc:sldMk cId="3813044436" sldId="540"/>
        </pc:sldMkLst>
      </pc:sldChg>
      <pc:sldChg chg="add">
        <pc:chgData name="Mohammed Fasha" userId="cc64f42d-a1a6-4f08-b97b-0c37f877119f" providerId="ADAL" clId="{047E1049-E75F-4C78-9C34-7E3C772A0EAF}" dt="2025-04-06T04:41:29.637" v="708"/>
        <pc:sldMkLst>
          <pc:docMk/>
          <pc:sldMk cId="1482389771" sldId="541"/>
        </pc:sldMkLst>
      </pc:sldChg>
      <pc:sldChg chg="add">
        <pc:chgData name="Mohammed Fasha" userId="cc64f42d-a1a6-4f08-b97b-0c37f877119f" providerId="ADAL" clId="{047E1049-E75F-4C78-9C34-7E3C772A0EAF}" dt="2025-04-06T04:41:29.637" v="708"/>
        <pc:sldMkLst>
          <pc:docMk/>
          <pc:sldMk cId="3600746956" sldId="542"/>
        </pc:sldMkLst>
      </pc:sldChg>
      <pc:sldChg chg="add">
        <pc:chgData name="Mohammed Fasha" userId="cc64f42d-a1a6-4f08-b97b-0c37f877119f" providerId="ADAL" clId="{047E1049-E75F-4C78-9C34-7E3C772A0EAF}" dt="2025-04-06T04:41:29.637" v="708"/>
        <pc:sldMkLst>
          <pc:docMk/>
          <pc:sldMk cId="2640097628" sldId="543"/>
        </pc:sldMkLst>
      </pc:sldChg>
      <pc:sldChg chg="add">
        <pc:chgData name="Mohammed Fasha" userId="cc64f42d-a1a6-4f08-b97b-0c37f877119f" providerId="ADAL" clId="{047E1049-E75F-4C78-9C34-7E3C772A0EAF}" dt="2025-04-06T04:41:29.637" v="708"/>
        <pc:sldMkLst>
          <pc:docMk/>
          <pc:sldMk cId="444263595" sldId="544"/>
        </pc:sldMkLst>
      </pc:sldChg>
      <pc:sldChg chg="add">
        <pc:chgData name="Mohammed Fasha" userId="cc64f42d-a1a6-4f08-b97b-0c37f877119f" providerId="ADAL" clId="{047E1049-E75F-4C78-9C34-7E3C772A0EAF}" dt="2025-04-06T04:41:29.637" v="708"/>
        <pc:sldMkLst>
          <pc:docMk/>
          <pc:sldMk cId="3880447943" sldId="545"/>
        </pc:sldMkLst>
      </pc:sldChg>
      <pc:sldChg chg="add">
        <pc:chgData name="Mohammed Fasha" userId="cc64f42d-a1a6-4f08-b97b-0c37f877119f" providerId="ADAL" clId="{047E1049-E75F-4C78-9C34-7E3C772A0EAF}" dt="2025-04-06T04:41:29.637" v="708"/>
        <pc:sldMkLst>
          <pc:docMk/>
          <pc:sldMk cId="2037860487" sldId="546"/>
        </pc:sldMkLst>
      </pc:sldChg>
      <pc:sldChg chg="add">
        <pc:chgData name="Mohammed Fasha" userId="cc64f42d-a1a6-4f08-b97b-0c37f877119f" providerId="ADAL" clId="{047E1049-E75F-4C78-9C34-7E3C772A0EAF}" dt="2025-04-06T04:41:29.637" v="708"/>
        <pc:sldMkLst>
          <pc:docMk/>
          <pc:sldMk cId="2787645125" sldId="547"/>
        </pc:sldMkLst>
      </pc:sldChg>
      <pc:sldChg chg="add">
        <pc:chgData name="Mohammed Fasha" userId="cc64f42d-a1a6-4f08-b97b-0c37f877119f" providerId="ADAL" clId="{047E1049-E75F-4C78-9C34-7E3C772A0EAF}" dt="2025-04-06T04:41:29.637" v="708"/>
        <pc:sldMkLst>
          <pc:docMk/>
          <pc:sldMk cId="3282314039" sldId="548"/>
        </pc:sldMkLst>
      </pc:sldChg>
      <pc:sldChg chg="add">
        <pc:chgData name="Mohammed Fasha" userId="cc64f42d-a1a6-4f08-b97b-0c37f877119f" providerId="ADAL" clId="{047E1049-E75F-4C78-9C34-7E3C772A0EAF}" dt="2025-04-06T04:41:29.637" v="708"/>
        <pc:sldMkLst>
          <pc:docMk/>
          <pc:sldMk cId="3312238235" sldId="549"/>
        </pc:sldMkLst>
      </pc:sldChg>
      <pc:sldChg chg="add">
        <pc:chgData name="Mohammed Fasha" userId="cc64f42d-a1a6-4f08-b97b-0c37f877119f" providerId="ADAL" clId="{047E1049-E75F-4C78-9C34-7E3C772A0EAF}" dt="2025-04-06T04:41:29.637" v="708"/>
        <pc:sldMkLst>
          <pc:docMk/>
          <pc:sldMk cId="1599076447" sldId="550"/>
        </pc:sldMkLst>
      </pc:sldChg>
      <pc:sldChg chg="add">
        <pc:chgData name="Mohammed Fasha" userId="cc64f42d-a1a6-4f08-b97b-0c37f877119f" providerId="ADAL" clId="{047E1049-E75F-4C78-9C34-7E3C772A0EAF}" dt="2025-04-06T04:41:29.637" v="708"/>
        <pc:sldMkLst>
          <pc:docMk/>
          <pc:sldMk cId="348832527" sldId="551"/>
        </pc:sldMkLst>
      </pc:sldChg>
      <pc:sldChg chg="add">
        <pc:chgData name="Mohammed Fasha" userId="cc64f42d-a1a6-4f08-b97b-0c37f877119f" providerId="ADAL" clId="{047E1049-E75F-4C78-9C34-7E3C772A0EAF}" dt="2025-04-06T04:41:29.637" v="708"/>
        <pc:sldMkLst>
          <pc:docMk/>
          <pc:sldMk cId="1384559435" sldId="552"/>
        </pc:sldMkLst>
      </pc:sldChg>
      <pc:sldChg chg="add">
        <pc:chgData name="Mohammed Fasha" userId="cc64f42d-a1a6-4f08-b97b-0c37f877119f" providerId="ADAL" clId="{047E1049-E75F-4C78-9C34-7E3C772A0EAF}" dt="2025-04-06T04:41:29.637" v="708"/>
        <pc:sldMkLst>
          <pc:docMk/>
          <pc:sldMk cId="1144112729" sldId="553"/>
        </pc:sldMkLst>
      </pc:sldChg>
      <pc:sldChg chg="add">
        <pc:chgData name="Mohammed Fasha" userId="cc64f42d-a1a6-4f08-b97b-0c37f877119f" providerId="ADAL" clId="{047E1049-E75F-4C78-9C34-7E3C772A0EAF}" dt="2025-04-06T04:41:29.637" v="708"/>
        <pc:sldMkLst>
          <pc:docMk/>
          <pc:sldMk cId="526466330" sldId="554"/>
        </pc:sldMkLst>
      </pc:sldChg>
      <pc:sldChg chg="add">
        <pc:chgData name="Mohammed Fasha" userId="cc64f42d-a1a6-4f08-b97b-0c37f877119f" providerId="ADAL" clId="{047E1049-E75F-4C78-9C34-7E3C772A0EAF}" dt="2025-04-06T04:41:29.637" v="708"/>
        <pc:sldMkLst>
          <pc:docMk/>
          <pc:sldMk cId="2594727727" sldId="555"/>
        </pc:sldMkLst>
      </pc:sldChg>
      <pc:sldChg chg="add">
        <pc:chgData name="Mohammed Fasha" userId="cc64f42d-a1a6-4f08-b97b-0c37f877119f" providerId="ADAL" clId="{047E1049-E75F-4C78-9C34-7E3C772A0EAF}" dt="2025-04-06T04:41:29.637" v="708"/>
        <pc:sldMkLst>
          <pc:docMk/>
          <pc:sldMk cId="2842851281" sldId="556"/>
        </pc:sldMkLst>
      </pc:sldChg>
      <pc:sldChg chg="add">
        <pc:chgData name="Mohammed Fasha" userId="cc64f42d-a1a6-4f08-b97b-0c37f877119f" providerId="ADAL" clId="{047E1049-E75F-4C78-9C34-7E3C772A0EAF}" dt="2025-04-06T04:41:29.637" v="708"/>
        <pc:sldMkLst>
          <pc:docMk/>
          <pc:sldMk cId="395748561" sldId="557"/>
        </pc:sldMkLst>
      </pc:sldChg>
      <pc:sldChg chg="add">
        <pc:chgData name="Mohammed Fasha" userId="cc64f42d-a1a6-4f08-b97b-0c37f877119f" providerId="ADAL" clId="{047E1049-E75F-4C78-9C34-7E3C772A0EAF}" dt="2025-04-06T04:41:29.637" v="708"/>
        <pc:sldMkLst>
          <pc:docMk/>
          <pc:sldMk cId="1898826015" sldId="558"/>
        </pc:sldMkLst>
      </pc:sldChg>
    </pc:docChg>
  </pc:docChgLst>
  <pc:docChgLst>
    <pc:chgData name="Mohammed Fasha" userId="cc64f42d-a1a6-4f08-b97b-0c37f877119f" providerId="ADAL" clId="{E5645173-9704-44B4-82F5-EF2938BAEEFE}"/>
    <pc:docChg chg="undo redo custSel addSld delSld modSld sldOrd modMainMaster">
      <pc:chgData name="Mohammed Fasha" userId="cc64f42d-a1a6-4f08-b97b-0c37f877119f" providerId="ADAL" clId="{E5645173-9704-44B4-82F5-EF2938BAEEFE}" dt="2025-05-16T04:36:58.358" v="10357" actId="47"/>
      <pc:docMkLst>
        <pc:docMk/>
      </pc:docMkLst>
      <pc:sldChg chg="add del ord">
        <pc:chgData name="Mohammed Fasha" userId="cc64f42d-a1a6-4f08-b97b-0c37f877119f" providerId="ADAL" clId="{E5645173-9704-44B4-82F5-EF2938BAEEFE}" dt="2025-04-19T12:11:14.481" v="955" actId="47"/>
        <pc:sldMkLst>
          <pc:docMk/>
          <pc:sldMk cId="0" sldId="256"/>
        </pc:sldMkLst>
      </pc:sldChg>
      <pc:sldChg chg="add del ord">
        <pc:chgData name="Mohammed Fasha" userId="cc64f42d-a1a6-4f08-b97b-0c37f877119f" providerId="ADAL" clId="{E5645173-9704-44B4-82F5-EF2938BAEEFE}" dt="2025-04-29T15:49:58.514" v="3975" actId="47"/>
        <pc:sldMkLst>
          <pc:docMk/>
          <pc:sldMk cId="0" sldId="257"/>
        </pc:sldMkLst>
      </pc:sldChg>
      <pc:sldChg chg="add del ord">
        <pc:chgData name="Mohammed Fasha" userId="cc64f42d-a1a6-4f08-b97b-0c37f877119f" providerId="ADAL" clId="{E5645173-9704-44B4-82F5-EF2938BAEEFE}" dt="2025-04-19T12:11:50.464" v="1020" actId="2696"/>
        <pc:sldMkLst>
          <pc:docMk/>
          <pc:sldMk cId="0" sldId="258"/>
        </pc:sldMkLst>
      </pc:sldChg>
      <pc:sldChg chg="addSp delSp modSp add del mod ord chgLayout">
        <pc:chgData name="Mohammed Fasha" userId="cc64f42d-a1a6-4f08-b97b-0c37f877119f" providerId="ADAL" clId="{E5645173-9704-44B4-82F5-EF2938BAEEFE}" dt="2025-04-29T15:50:04.957" v="3976" actId="47"/>
        <pc:sldMkLst>
          <pc:docMk/>
          <pc:sldMk cId="0" sldId="259"/>
        </pc:sldMkLst>
      </pc:sldChg>
      <pc:sldChg chg="modSp add del mod ord">
        <pc:chgData name="Mohammed Fasha" userId="cc64f42d-a1a6-4f08-b97b-0c37f877119f" providerId="ADAL" clId="{E5645173-9704-44B4-82F5-EF2938BAEEFE}" dt="2025-04-19T12:13:40.864" v="1040" actId="2696"/>
        <pc:sldMkLst>
          <pc:docMk/>
          <pc:sldMk cId="0" sldId="260"/>
        </pc:sldMkLst>
      </pc:sldChg>
      <pc:sldChg chg="modSp add del mod ord">
        <pc:chgData name="Mohammed Fasha" userId="cc64f42d-a1a6-4f08-b97b-0c37f877119f" providerId="ADAL" clId="{E5645173-9704-44B4-82F5-EF2938BAEEFE}" dt="2025-04-19T12:13:59.273" v="1045" actId="47"/>
        <pc:sldMkLst>
          <pc:docMk/>
          <pc:sldMk cId="0" sldId="261"/>
        </pc:sldMkLst>
      </pc:sldChg>
      <pc:sldChg chg="modSp add del mod ord">
        <pc:chgData name="Mohammed Fasha" userId="cc64f42d-a1a6-4f08-b97b-0c37f877119f" providerId="ADAL" clId="{E5645173-9704-44B4-82F5-EF2938BAEEFE}" dt="2025-04-19T12:14:27.595" v="1052" actId="2696"/>
        <pc:sldMkLst>
          <pc:docMk/>
          <pc:sldMk cId="0" sldId="262"/>
        </pc:sldMkLst>
      </pc:sldChg>
      <pc:sldChg chg="addSp delSp modSp add del mod ord chgLayout">
        <pc:chgData name="Mohammed Fasha" userId="cc64f42d-a1a6-4f08-b97b-0c37f877119f" providerId="ADAL" clId="{E5645173-9704-44B4-82F5-EF2938BAEEFE}" dt="2025-04-29T15:50:12.294" v="3980" actId="47"/>
        <pc:sldMkLst>
          <pc:docMk/>
          <pc:sldMk cId="0" sldId="263"/>
        </pc:sldMkLst>
      </pc:sldChg>
      <pc:sldChg chg="addSp delSp modSp add del mod ord chgLayout">
        <pc:chgData name="Mohammed Fasha" userId="cc64f42d-a1a6-4f08-b97b-0c37f877119f" providerId="ADAL" clId="{E5645173-9704-44B4-82F5-EF2938BAEEFE}" dt="2025-04-19T12:16:29.053" v="1094" actId="47"/>
        <pc:sldMkLst>
          <pc:docMk/>
          <pc:sldMk cId="0" sldId="264"/>
        </pc:sldMkLst>
      </pc:sldChg>
      <pc:sldChg chg="addSp delSp modSp add del mod ord modClrScheme chgLayout">
        <pc:chgData name="Mohammed Fasha" userId="cc64f42d-a1a6-4f08-b97b-0c37f877119f" providerId="ADAL" clId="{E5645173-9704-44B4-82F5-EF2938BAEEFE}" dt="2025-04-29T15:50:14.044" v="3982" actId="47"/>
        <pc:sldMkLst>
          <pc:docMk/>
          <pc:sldMk cId="0" sldId="265"/>
        </pc:sldMkLst>
      </pc:sldChg>
      <pc:sldChg chg="addSp delSp modSp add del mod ord modClrScheme chgLayout">
        <pc:chgData name="Mohammed Fasha" userId="cc64f42d-a1a6-4f08-b97b-0c37f877119f" providerId="ADAL" clId="{E5645173-9704-44B4-82F5-EF2938BAEEFE}" dt="2025-04-29T15:50:14.608" v="3983" actId="47"/>
        <pc:sldMkLst>
          <pc:docMk/>
          <pc:sldMk cId="0" sldId="266"/>
        </pc:sldMkLst>
      </pc:sldChg>
      <pc:sldChg chg="addSp delSp modSp add del mod ord chgLayout">
        <pc:chgData name="Mohammed Fasha" userId="cc64f42d-a1a6-4f08-b97b-0c37f877119f" providerId="ADAL" clId="{E5645173-9704-44B4-82F5-EF2938BAEEFE}" dt="2025-04-29T15:50:15.221" v="3984" actId="47"/>
        <pc:sldMkLst>
          <pc:docMk/>
          <pc:sldMk cId="0" sldId="267"/>
        </pc:sldMkLst>
      </pc:sldChg>
      <pc:sldChg chg="addSp delSp modSp add del mod ord chgLayout">
        <pc:chgData name="Mohammed Fasha" userId="cc64f42d-a1a6-4f08-b97b-0c37f877119f" providerId="ADAL" clId="{E5645173-9704-44B4-82F5-EF2938BAEEFE}" dt="2025-04-29T15:50:15.749" v="3985" actId="47"/>
        <pc:sldMkLst>
          <pc:docMk/>
          <pc:sldMk cId="0" sldId="268"/>
        </pc:sldMkLst>
      </pc:sldChg>
      <pc:sldChg chg="addSp delSp modSp add del mod ord chgLayout">
        <pc:chgData name="Mohammed Fasha" userId="cc64f42d-a1a6-4f08-b97b-0c37f877119f" providerId="ADAL" clId="{E5645173-9704-44B4-82F5-EF2938BAEEFE}" dt="2025-04-29T15:50:16.737" v="3986" actId="47"/>
        <pc:sldMkLst>
          <pc:docMk/>
          <pc:sldMk cId="0" sldId="269"/>
        </pc:sldMkLst>
      </pc:sldChg>
      <pc:sldChg chg="addSp modSp add del mod ord chgLayout">
        <pc:chgData name="Mohammed Fasha" userId="cc64f42d-a1a6-4f08-b97b-0c37f877119f" providerId="ADAL" clId="{E5645173-9704-44B4-82F5-EF2938BAEEFE}" dt="2025-04-29T15:50:17.409" v="3987" actId="47"/>
        <pc:sldMkLst>
          <pc:docMk/>
          <pc:sldMk cId="0" sldId="270"/>
        </pc:sldMkLst>
      </pc:sldChg>
      <pc:sldChg chg="addSp delSp modSp add del mod ord modClrScheme chgLayout">
        <pc:chgData name="Mohammed Fasha" userId="cc64f42d-a1a6-4f08-b97b-0c37f877119f" providerId="ADAL" clId="{E5645173-9704-44B4-82F5-EF2938BAEEFE}" dt="2025-04-29T15:50:19.451" v="3988" actId="47"/>
        <pc:sldMkLst>
          <pc:docMk/>
          <pc:sldMk cId="0" sldId="271"/>
        </pc:sldMkLst>
      </pc:sldChg>
      <pc:sldChg chg="addSp modSp add del mod ord modClrScheme chgLayout">
        <pc:chgData name="Mohammed Fasha" userId="cc64f42d-a1a6-4f08-b97b-0c37f877119f" providerId="ADAL" clId="{E5645173-9704-44B4-82F5-EF2938BAEEFE}" dt="2025-04-19T12:26:45.960" v="1280" actId="2696"/>
        <pc:sldMkLst>
          <pc:docMk/>
          <pc:sldMk cId="0" sldId="272"/>
        </pc:sldMkLst>
      </pc:sldChg>
      <pc:sldChg chg="addSp delSp modSp add del mod ord chgLayout">
        <pc:chgData name="Mohammed Fasha" userId="cc64f42d-a1a6-4f08-b97b-0c37f877119f" providerId="ADAL" clId="{E5645173-9704-44B4-82F5-EF2938BAEEFE}" dt="2025-04-20T04:08:50.553" v="1833" actId="2696"/>
        <pc:sldMkLst>
          <pc:docMk/>
          <pc:sldMk cId="0" sldId="273"/>
        </pc:sldMkLst>
      </pc:sldChg>
      <pc:sldChg chg="addSp delSp modSp add del mod ord chgLayout">
        <pc:chgData name="Mohammed Fasha" userId="cc64f42d-a1a6-4f08-b97b-0c37f877119f" providerId="ADAL" clId="{E5645173-9704-44B4-82F5-EF2938BAEEFE}" dt="2025-04-19T12:26:20.679" v="1224" actId="2696"/>
        <pc:sldMkLst>
          <pc:docMk/>
          <pc:sldMk cId="0" sldId="274"/>
        </pc:sldMkLst>
      </pc:sldChg>
      <pc:sldChg chg="addSp delSp modSp add del mod ord chgLayout">
        <pc:chgData name="Mohammed Fasha" userId="cc64f42d-a1a6-4f08-b97b-0c37f877119f" providerId="ADAL" clId="{E5645173-9704-44B4-82F5-EF2938BAEEFE}" dt="2025-04-20T04:08:50.553" v="1833" actId="2696"/>
        <pc:sldMkLst>
          <pc:docMk/>
          <pc:sldMk cId="0" sldId="275"/>
        </pc:sldMkLst>
      </pc:sldChg>
      <pc:sldChg chg="addSp delSp modSp add del mod ord chgLayout">
        <pc:chgData name="Mohammed Fasha" userId="cc64f42d-a1a6-4f08-b97b-0c37f877119f" providerId="ADAL" clId="{E5645173-9704-44B4-82F5-EF2938BAEEFE}" dt="2025-04-20T04:08:50.553" v="1833" actId="2696"/>
        <pc:sldMkLst>
          <pc:docMk/>
          <pc:sldMk cId="0" sldId="276"/>
        </pc:sldMkLst>
      </pc:sldChg>
      <pc:sldChg chg="addSp delSp modSp add del mod ord chgLayout">
        <pc:chgData name="Mohammed Fasha" userId="cc64f42d-a1a6-4f08-b97b-0c37f877119f" providerId="ADAL" clId="{E5645173-9704-44B4-82F5-EF2938BAEEFE}" dt="2025-04-20T04:08:50.553" v="1833" actId="2696"/>
        <pc:sldMkLst>
          <pc:docMk/>
          <pc:sldMk cId="0" sldId="277"/>
        </pc:sldMkLst>
      </pc:sldChg>
      <pc:sldChg chg="addSp delSp modSp add del mod ord chgLayout">
        <pc:chgData name="Mohammed Fasha" userId="cc64f42d-a1a6-4f08-b97b-0c37f877119f" providerId="ADAL" clId="{E5645173-9704-44B4-82F5-EF2938BAEEFE}" dt="2025-04-20T04:08:50.553" v="1833" actId="2696"/>
        <pc:sldMkLst>
          <pc:docMk/>
          <pc:sldMk cId="0" sldId="278"/>
        </pc:sldMkLst>
      </pc:sldChg>
      <pc:sldChg chg="addSp delSp modSp add del mod ord chgLayout">
        <pc:chgData name="Mohammed Fasha" userId="cc64f42d-a1a6-4f08-b97b-0c37f877119f" providerId="ADAL" clId="{E5645173-9704-44B4-82F5-EF2938BAEEFE}" dt="2025-04-20T04:08:50.553" v="1833" actId="2696"/>
        <pc:sldMkLst>
          <pc:docMk/>
          <pc:sldMk cId="0" sldId="279"/>
        </pc:sldMkLst>
      </pc:sldChg>
      <pc:sldChg chg="addSp delSp modSp add del mod ord chgLayout">
        <pc:chgData name="Mohammed Fasha" userId="cc64f42d-a1a6-4f08-b97b-0c37f877119f" providerId="ADAL" clId="{E5645173-9704-44B4-82F5-EF2938BAEEFE}" dt="2025-04-20T04:08:50.553" v="1833" actId="2696"/>
        <pc:sldMkLst>
          <pc:docMk/>
          <pc:sldMk cId="0" sldId="280"/>
        </pc:sldMkLst>
      </pc:sldChg>
      <pc:sldChg chg="addSp delSp modSp add del mod ord chgLayout">
        <pc:chgData name="Mohammed Fasha" userId="cc64f42d-a1a6-4f08-b97b-0c37f877119f" providerId="ADAL" clId="{E5645173-9704-44B4-82F5-EF2938BAEEFE}" dt="2025-04-20T04:08:50.553" v="1833" actId="2696"/>
        <pc:sldMkLst>
          <pc:docMk/>
          <pc:sldMk cId="0" sldId="281"/>
        </pc:sldMkLst>
      </pc:sldChg>
      <pc:sldChg chg="addSp delSp modSp add del mod ord chgLayout">
        <pc:chgData name="Mohammed Fasha" userId="cc64f42d-a1a6-4f08-b97b-0c37f877119f" providerId="ADAL" clId="{E5645173-9704-44B4-82F5-EF2938BAEEFE}" dt="2025-04-20T04:08:50.553" v="1833" actId="2696"/>
        <pc:sldMkLst>
          <pc:docMk/>
          <pc:sldMk cId="0" sldId="282"/>
        </pc:sldMkLst>
      </pc:sldChg>
      <pc:sldChg chg="modSp add del mod ord chgLayout">
        <pc:chgData name="Mohammed Fasha" userId="cc64f42d-a1a6-4f08-b97b-0c37f877119f" providerId="ADAL" clId="{E5645173-9704-44B4-82F5-EF2938BAEEFE}" dt="2025-04-20T04:08:50.553" v="1833" actId="2696"/>
        <pc:sldMkLst>
          <pc:docMk/>
          <pc:sldMk cId="0" sldId="283"/>
        </pc:sldMkLst>
      </pc:sldChg>
      <pc:sldChg chg="addSp modSp add del mod ord chgLayout">
        <pc:chgData name="Mohammed Fasha" userId="cc64f42d-a1a6-4f08-b97b-0c37f877119f" providerId="ADAL" clId="{E5645173-9704-44B4-82F5-EF2938BAEEFE}" dt="2025-04-20T04:08:50.553" v="1833" actId="2696"/>
        <pc:sldMkLst>
          <pc:docMk/>
          <pc:sldMk cId="0" sldId="284"/>
        </pc:sldMkLst>
      </pc:sldChg>
      <pc:sldChg chg="addSp delSp modSp add del mod ord modClrScheme chgLayout">
        <pc:chgData name="Mohammed Fasha" userId="cc64f42d-a1a6-4f08-b97b-0c37f877119f" providerId="ADAL" clId="{E5645173-9704-44B4-82F5-EF2938BAEEFE}" dt="2025-04-20T04:08:50.553" v="1833" actId="2696"/>
        <pc:sldMkLst>
          <pc:docMk/>
          <pc:sldMk cId="0" sldId="285"/>
        </pc:sldMkLst>
      </pc:sldChg>
      <pc:sldChg chg="del">
        <pc:chgData name="Mohammed Fasha" userId="cc64f42d-a1a6-4f08-b97b-0c37f877119f" providerId="ADAL" clId="{E5645173-9704-44B4-82F5-EF2938BAEEFE}" dt="2025-04-17T04:46:56.250" v="546" actId="47"/>
        <pc:sldMkLst>
          <pc:docMk/>
          <pc:sldMk cId="1934860174" sldId="285"/>
        </pc:sldMkLst>
      </pc:sldChg>
      <pc:sldChg chg="addSp delSp modSp add del mod ord modClrScheme chgLayout">
        <pc:chgData name="Mohammed Fasha" userId="cc64f42d-a1a6-4f08-b97b-0c37f877119f" providerId="ADAL" clId="{E5645173-9704-44B4-82F5-EF2938BAEEFE}" dt="2025-04-20T04:08:50.553" v="1833" actId="2696"/>
        <pc:sldMkLst>
          <pc:docMk/>
          <pc:sldMk cId="0" sldId="286"/>
        </pc:sldMkLst>
      </pc:sldChg>
      <pc:sldChg chg="addSp modSp add del mod ord modClrScheme chgLayout">
        <pc:chgData name="Mohammed Fasha" userId="cc64f42d-a1a6-4f08-b97b-0c37f877119f" providerId="ADAL" clId="{E5645173-9704-44B4-82F5-EF2938BAEEFE}" dt="2025-04-19T14:29:34.329" v="1286" actId="2696"/>
        <pc:sldMkLst>
          <pc:docMk/>
          <pc:sldMk cId="0" sldId="287"/>
        </pc:sldMkLst>
      </pc:sldChg>
      <pc:sldChg chg="addSp delSp modSp add del mod ord chgLayout">
        <pc:chgData name="Mohammed Fasha" userId="cc64f42d-a1a6-4f08-b97b-0c37f877119f" providerId="ADAL" clId="{E5645173-9704-44B4-82F5-EF2938BAEEFE}" dt="2025-04-20T04:08:50.553" v="1833" actId="2696"/>
        <pc:sldMkLst>
          <pc:docMk/>
          <pc:sldMk cId="0" sldId="288"/>
        </pc:sldMkLst>
      </pc:sldChg>
      <pc:sldChg chg="addSp delSp modSp add del mod ord modClrScheme chgLayout">
        <pc:chgData name="Mohammed Fasha" userId="cc64f42d-a1a6-4f08-b97b-0c37f877119f" providerId="ADAL" clId="{E5645173-9704-44B4-82F5-EF2938BAEEFE}" dt="2025-04-20T04:08:50.553" v="1833" actId="2696"/>
        <pc:sldMkLst>
          <pc:docMk/>
          <pc:sldMk cId="0" sldId="289"/>
        </pc:sldMkLst>
      </pc:sldChg>
      <pc:sldChg chg="del">
        <pc:chgData name="Mohammed Fasha" userId="cc64f42d-a1a6-4f08-b97b-0c37f877119f" providerId="ADAL" clId="{E5645173-9704-44B4-82F5-EF2938BAEEFE}" dt="2025-04-17T04:46:42.560" v="529" actId="47"/>
        <pc:sldMkLst>
          <pc:docMk/>
          <pc:sldMk cId="416776941" sldId="289"/>
        </pc:sldMkLst>
      </pc:sldChg>
      <pc:sldChg chg="addSp delSp modSp add del mod ord modClrScheme chgLayout">
        <pc:chgData name="Mohammed Fasha" userId="cc64f42d-a1a6-4f08-b97b-0c37f877119f" providerId="ADAL" clId="{E5645173-9704-44B4-82F5-EF2938BAEEFE}" dt="2025-04-20T04:08:50.553" v="1833" actId="2696"/>
        <pc:sldMkLst>
          <pc:docMk/>
          <pc:sldMk cId="0" sldId="290"/>
        </pc:sldMkLst>
      </pc:sldChg>
      <pc:sldChg chg="del">
        <pc:chgData name="Mohammed Fasha" userId="cc64f42d-a1a6-4f08-b97b-0c37f877119f" providerId="ADAL" clId="{E5645173-9704-44B4-82F5-EF2938BAEEFE}" dt="2025-04-17T04:46:43.577" v="530" actId="47"/>
        <pc:sldMkLst>
          <pc:docMk/>
          <pc:sldMk cId="2079225657" sldId="290"/>
        </pc:sldMkLst>
      </pc:sldChg>
      <pc:sldChg chg="addSp delSp modSp add del mod ord modClrScheme chgLayout">
        <pc:chgData name="Mohammed Fasha" userId="cc64f42d-a1a6-4f08-b97b-0c37f877119f" providerId="ADAL" clId="{E5645173-9704-44B4-82F5-EF2938BAEEFE}" dt="2025-04-20T04:08:50.553" v="1833" actId="2696"/>
        <pc:sldMkLst>
          <pc:docMk/>
          <pc:sldMk cId="0" sldId="291"/>
        </pc:sldMkLst>
      </pc:sldChg>
      <pc:sldChg chg="del">
        <pc:chgData name="Mohammed Fasha" userId="cc64f42d-a1a6-4f08-b97b-0c37f877119f" providerId="ADAL" clId="{E5645173-9704-44B4-82F5-EF2938BAEEFE}" dt="2025-04-17T04:46:44.185" v="531" actId="47"/>
        <pc:sldMkLst>
          <pc:docMk/>
          <pc:sldMk cId="2088001872" sldId="291"/>
        </pc:sldMkLst>
      </pc:sldChg>
      <pc:sldChg chg="addSp delSp modSp add del mod ord modClrScheme chgLayout">
        <pc:chgData name="Mohammed Fasha" userId="cc64f42d-a1a6-4f08-b97b-0c37f877119f" providerId="ADAL" clId="{E5645173-9704-44B4-82F5-EF2938BAEEFE}" dt="2025-04-20T04:08:50.553" v="1833" actId="2696"/>
        <pc:sldMkLst>
          <pc:docMk/>
          <pc:sldMk cId="0" sldId="292"/>
        </pc:sldMkLst>
      </pc:sldChg>
      <pc:sldChg chg="del">
        <pc:chgData name="Mohammed Fasha" userId="cc64f42d-a1a6-4f08-b97b-0c37f877119f" providerId="ADAL" clId="{E5645173-9704-44B4-82F5-EF2938BAEEFE}" dt="2025-04-17T04:46:44.837" v="532" actId="47"/>
        <pc:sldMkLst>
          <pc:docMk/>
          <pc:sldMk cId="1893373019" sldId="292"/>
        </pc:sldMkLst>
      </pc:sldChg>
      <pc:sldChg chg="addSp modSp add del mod ord chgLayout">
        <pc:chgData name="Mohammed Fasha" userId="cc64f42d-a1a6-4f08-b97b-0c37f877119f" providerId="ADAL" clId="{E5645173-9704-44B4-82F5-EF2938BAEEFE}" dt="2025-04-20T04:08:50.553" v="1833" actId="2696"/>
        <pc:sldMkLst>
          <pc:docMk/>
          <pc:sldMk cId="0" sldId="293"/>
        </pc:sldMkLst>
      </pc:sldChg>
      <pc:sldChg chg="del">
        <pc:chgData name="Mohammed Fasha" userId="cc64f42d-a1a6-4f08-b97b-0c37f877119f" providerId="ADAL" clId="{E5645173-9704-44B4-82F5-EF2938BAEEFE}" dt="2025-04-17T04:46:45.546" v="533" actId="47"/>
        <pc:sldMkLst>
          <pc:docMk/>
          <pc:sldMk cId="105675678" sldId="293"/>
        </pc:sldMkLst>
      </pc:sldChg>
      <pc:sldChg chg="addSp modSp add del mod ord chgLayout">
        <pc:chgData name="Mohammed Fasha" userId="cc64f42d-a1a6-4f08-b97b-0c37f877119f" providerId="ADAL" clId="{E5645173-9704-44B4-82F5-EF2938BAEEFE}" dt="2025-04-20T04:08:50.553" v="1833" actId="2696"/>
        <pc:sldMkLst>
          <pc:docMk/>
          <pc:sldMk cId="0" sldId="294"/>
        </pc:sldMkLst>
      </pc:sldChg>
      <pc:sldChg chg="del">
        <pc:chgData name="Mohammed Fasha" userId="cc64f42d-a1a6-4f08-b97b-0c37f877119f" providerId="ADAL" clId="{E5645173-9704-44B4-82F5-EF2938BAEEFE}" dt="2025-04-17T04:46:45.853" v="534" actId="47"/>
        <pc:sldMkLst>
          <pc:docMk/>
          <pc:sldMk cId="2028619254" sldId="294"/>
        </pc:sldMkLst>
      </pc:sldChg>
      <pc:sldChg chg="addSp modSp add del mod ord chgLayout">
        <pc:chgData name="Mohammed Fasha" userId="cc64f42d-a1a6-4f08-b97b-0c37f877119f" providerId="ADAL" clId="{E5645173-9704-44B4-82F5-EF2938BAEEFE}" dt="2025-04-20T04:08:50.553" v="1833" actId="2696"/>
        <pc:sldMkLst>
          <pc:docMk/>
          <pc:sldMk cId="0" sldId="295"/>
        </pc:sldMkLst>
      </pc:sldChg>
      <pc:sldChg chg="addSp delSp modSp add del mod ord chgLayout">
        <pc:chgData name="Mohammed Fasha" userId="cc64f42d-a1a6-4f08-b97b-0c37f877119f" providerId="ADAL" clId="{E5645173-9704-44B4-82F5-EF2938BAEEFE}" dt="2025-04-20T04:08:50.553" v="1833" actId="2696"/>
        <pc:sldMkLst>
          <pc:docMk/>
          <pc:sldMk cId="0" sldId="296"/>
        </pc:sldMkLst>
      </pc:sldChg>
      <pc:sldChg chg="del">
        <pc:chgData name="Mohammed Fasha" userId="cc64f42d-a1a6-4f08-b97b-0c37f877119f" providerId="ADAL" clId="{E5645173-9704-44B4-82F5-EF2938BAEEFE}" dt="2025-04-17T04:46:46.474" v="535" actId="47"/>
        <pc:sldMkLst>
          <pc:docMk/>
          <pc:sldMk cId="1648889151" sldId="296"/>
        </pc:sldMkLst>
      </pc:sldChg>
      <pc:sldChg chg="addSp delSp modSp add del mod ord chgLayout">
        <pc:chgData name="Mohammed Fasha" userId="cc64f42d-a1a6-4f08-b97b-0c37f877119f" providerId="ADAL" clId="{E5645173-9704-44B4-82F5-EF2938BAEEFE}" dt="2025-04-20T04:08:50.553" v="1833" actId="2696"/>
        <pc:sldMkLst>
          <pc:docMk/>
          <pc:sldMk cId="0" sldId="297"/>
        </pc:sldMkLst>
      </pc:sldChg>
      <pc:sldChg chg="del">
        <pc:chgData name="Mohammed Fasha" userId="cc64f42d-a1a6-4f08-b97b-0c37f877119f" providerId="ADAL" clId="{E5645173-9704-44B4-82F5-EF2938BAEEFE}" dt="2025-04-17T04:46:47.590" v="537" actId="47"/>
        <pc:sldMkLst>
          <pc:docMk/>
          <pc:sldMk cId="1751924142" sldId="297"/>
        </pc:sldMkLst>
      </pc:sldChg>
      <pc:sldChg chg="addSp delSp modSp add del mod ord modClrScheme chgLayout">
        <pc:chgData name="Mohammed Fasha" userId="cc64f42d-a1a6-4f08-b97b-0c37f877119f" providerId="ADAL" clId="{E5645173-9704-44B4-82F5-EF2938BAEEFE}" dt="2025-04-20T04:08:50.553" v="1833" actId="2696"/>
        <pc:sldMkLst>
          <pc:docMk/>
          <pc:sldMk cId="0" sldId="298"/>
        </pc:sldMkLst>
      </pc:sldChg>
      <pc:sldChg chg="del">
        <pc:chgData name="Mohammed Fasha" userId="cc64f42d-a1a6-4f08-b97b-0c37f877119f" providerId="ADAL" clId="{E5645173-9704-44B4-82F5-EF2938BAEEFE}" dt="2025-04-17T04:46:48.021" v="538" actId="47"/>
        <pc:sldMkLst>
          <pc:docMk/>
          <pc:sldMk cId="1359989136" sldId="298"/>
        </pc:sldMkLst>
      </pc:sldChg>
      <pc:sldChg chg="addSp delSp modSp add del mod ord modClrScheme chgLayout">
        <pc:chgData name="Mohammed Fasha" userId="cc64f42d-a1a6-4f08-b97b-0c37f877119f" providerId="ADAL" clId="{E5645173-9704-44B4-82F5-EF2938BAEEFE}" dt="2025-04-20T04:08:50.553" v="1833" actId="2696"/>
        <pc:sldMkLst>
          <pc:docMk/>
          <pc:sldMk cId="0" sldId="299"/>
        </pc:sldMkLst>
      </pc:sldChg>
      <pc:sldChg chg="del">
        <pc:chgData name="Mohammed Fasha" userId="cc64f42d-a1a6-4f08-b97b-0c37f877119f" providerId="ADAL" clId="{E5645173-9704-44B4-82F5-EF2938BAEEFE}" dt="2025-04-17T04:46:48.651" v="539" actId="47"/>
        <pc:sldMkLst>
          <pc:docMk/>
          <pc:sldMk cId="1821443450" sldId="299"/>
        </pc:sldMkLst>
      </pc:sldChg>
      <pc:sldChg chg="addSp delSp modSp add del mod ord modClrScheme chgLayout">
        <pc:chgData name="Mohammed Fasha" userId="cc64f42d-a1a6-4f08-b97b-0c37f877119f" providerId="ADAL" clId="{E5645173-9704-44B4-82F5-EF2938BAEEFE}" dt="2025-04-20T04:08:50.553" v="1833" actId="2696"/>
        <pc:sldMkLst>
          <pc:docMk/>
          <pc:sldMk cId="0" sldId="300"/>
        </pc:sldMkLst>
      </pc:sldChg>
      <pc:sldChg chg="del">
        <pc:chgData name="Mohammed Fasha" userId="cc64f42d-a1a6-4f08-b97b-0c37f877119f" providerId="ADAL" clId="{E5645173-9704-44B4-82F5-EF2938BAEEFE}" dt="2025-04-17T04:46:49.158" v="540" actId="47"/>
        <pc:sldMkLst>
          <pc:docMk/>
          <pc:sldMk cId="1376231676" sldId="300"/>
        </pc:sldMkLst>
      </pc:sldChg>
      <pc:sldChg chg="addSp delSp modSp add del mod ord modClrScheme chgLayout">
        <pc:chgData name="Mohammed Fasha" userId="cc64f42d-a1a6-4f08-b97b-0c37f877119f" providerId="ADAL" clId="{E5645173-9704-44B4-82F5-EF2938BAEEFE}" dt="2025-04-20T04:08:50.553" v="1833" actId="2696"/>
        <pc:sldMkLst>
          <pc:docMk/>
          <pc:sldMk cId="0" sldId="301"/>
        </pc:sldMkLst>
      </pc:sldChg>
      <pc:sldChg chg="addSp modSp add del mod ord chgLayout">
        <pc:chgData name="Mohammed Fasha" userId="cc64f42d-a1a6-4f08-b97b-0c37f877119f" providerId="ADAL" clId="{E5645173-9704-44B4-82F5-EF2938BAEEFE}" dt="2025-04-20T04:08:50.553" v="1833" actId="2696"/>
        <pc:sldMkLst>
          <pc:docMk/>
          <pc:sldMk cId="0" sldId="302"/>
        </pc:sldMkLst>
      </pc:sldChg>
      <pc:sldChg chg="del">
        <pc:chgData name="Mohammed Fasha" userId="cc64f42d-a1a6-4f08-b97b-0c37f877119f" providerId="ADAL" clId="{E5645173-9704-44B4-82F5-EF2938BAEEFE}" dt="2025-04-17T04:46:53.636" v="543" actId="47"/>
        <pc:sldMkLst>
          <pc:docMk/>
          <pc:sldMk cId="1620554975" sldId="302"/>
        </pc:sldMkLst>
      </pc:sldChg>
      <pc:sldChg chg="addSp modSp add del mod ord chgLayout">
        <pc:chgData name="Mohammed Fasha" userId="cc64f42d-a1a6-4f08-b97b-0c37f877119f" providerId="ADAL" clId="{E5645173-9704-44B4-82F5-EF2938BAEEFE}" dt="2025-04-20T04:08:50.553" v="1833" actId="2696"/>
        <pc:sldMkLst>
          <pc:docMk/>
          <pc:sldMk cId="0" sldId="303"/>
        </pc:sldMkLst>
      </pc:sldChg>
      <pc:sldChg chg="del">
        <pc:chgData name="Mohammed Fasha" userId="cc64f42d-a1a6-4f08-b97b-0c37f877119f" providerId="ADAL" clId="{E5645173-9704-44B4-82F5-EF2938BAEEFE}" dt="2025-04-17T04:46:54.295" v="544" actId="47"/>
        <pc:sldMkLst>
          <pc:docMk/>
          <pc:sldMk cId="2095738023" sldId="303"/>
        </pc:sldMkLst>
      </pc:sldChg>
      <pc:sldChg chg="addSp modSp add del mod ord modClrScheme chgLayout">
        <pc:chgData name="Mohammed Fasha" userId="cc64f42d-a1a6-4f08-b97b-0c37f877119f" providerId="ADAL" clId="{E5645173-9704-44B4-82F5-EF2938BAEEFE}" dt="2025-04-20T04:08:50.553" v="1833" actId="2696"/>
        <pc:sldMkLst>
          <pc:docMk/>
          <pc:sldMk cId="0" sldId="304"/>
        </pc:sldMkLst>
      </pc:sldChg>
      <pc:sldChg chg="del">
        <pc:chgData name="Mohammed Fasha" userId="cc64f42d-a1a6-4f08-b97b-0c37f877119f" providerId="ADAL" clId="{E5645173-9704-44B4-82F5-EF2938BAEEFE}" dt="2025-04-17T04:46:55.014" v="545" actId="47"/>
        <pc:sldMkLst>
          <pc:docMk/>
          <pc:sldMk cId="156663359" sldId="304"/>
        </pc:sldMkLst>
      </pc:sldChg>
      <pc:sldChg chg="addSp modSp add del mod ord chgLayout">
        <pc:chgData name="Mohammed Fasha" userId="cc64f42d-a1a6-4f08-b97b-0c37f877119f" providerId="ADAL" clId="{E5645173-9704-44B4-82F5-EF2938BAEEFE}" dt="2025-04-20T04:08:50.553" v="1833" actId="2696"/>
        <pc:sldMkLst>
          <pc:docMk/>
          <pc:sldMk cId="0" sldId="305"/>
        </pc:sldMkLst>
      </pc:sldChg>
      <pc:sldChg chg="del">
        <pc:chgData name="Mohammed Fasha" userId="cc64f42d-a1a6-4f08-b97b-0c37f877119f" providerId="ADAL" clId="{E5645173-9704-44B4-82F5-EF2938BAEEFE}" dt="2025-04-17T04:46:51.130" v="541" actId="47"/>
        <pc:sldMkLst>
          <pc:docMk/>
          <pc:sldMk cId="155004230" sldId="305"/>
        </pc:sldMkLst>
      </pc:sldChg>
      <pc:sldChg chg="addSp modSp add del mod ord modClrScheme chgLayout">
        <pc:chgData name="Mohammed Fasha" userId="cc64f42d-a1a6-4f08-b97b-0c37f877119f" providerId="ADAL" clId="{E5645173-9704-44B4-82F5-EF2938BAEEFE}" dt="2025-04-20T04:08:50.553" v="1833" actId="2696"/>
        <pc:sldMkLst>
          <pc:docMk/>
          <pc:sldMk cId="0" sldId="306"/>
        </pc:sldMkLst>
      </pc:sldChg>
      <pc:sldChg chg="addSp modSp add del mod ord modClrScheme chgLayout">
        <pc:chgData name="Mohammed Fasha" userId="cc64f42d-a1a6-4f08-b97b-0c37f877119f" providerId="ADAL" clId="{E5645173-9704-44B4-82F5-EF2938BAEEFE}" dt="2025-04-20T04:08:50.553" v="1833" actId="2696"/>
        <pc:sldMkLst>
          <pc:docMk/>
          <pc:sldMk cId="0" sldId="307"/>
        </pc:sldMkLst>
      </pc:sldChg>
      <pc:sldChg chg="addSp modSp add del mod ord chgLayout">
        <pc:chgData name="Mohammed Fasha" userId="cc64f42d-a1a6-4f08-b97b-0c37f877119f" providerId="ADAL" clId="{E5645173-9704-44B4-82F5-EF2938BAEEFE}" dt="2025-04-20T04:08:50.553" v="1833" actId="2696"/>
        <pc:sldMkLst>
          <pc:docMk/>
          <pc:sldMk cId="0" sldId="308"/>
        </pc:sldMkLst>
      </pc:sldChg>
      <pc:sldChg chg="del">
        <pc:chgData name="Mohammed Fasha" userId="cc64f42d-a1a6-4f08-b97b-0c37f877119f" providerId="ADAL" clId="{E5645173-9704-44B4-82F5-EF2938BAEEFE}" dt="2025-04-17T04:46:51.704" v="542" actId="47"/>
        <pc:sldMkLst>
          <pc:docMk/>
          <pc:sldMk cId="1689879719" sldId="308"/>
        </pc:sldMkLst>
      </pc:sldChg>
      <pc:sldChg chg="addSp modSp add del mod ord modClrScheme chgLayout">
        <pc:chgData name="Mohammed Fasha" userId="cc64f42d-a1a6-4f08-b97b-0c37f877119f" providerId="ADAL" clId="{E5645173-9704-44B4-82F5-EF2938BAEEFE}" dt="2025-04-20T04:08:50.553" v="1833" actId="2696"/>
        <pc:sldMkLst>
          <pc:docMk/>
          <pc:sldMk cId="0" sldId="309"/>
        </pc:sldMkLst>
      </pc:sldChg>
      <pc:sldChg chg="del">
        <pc:chgData name="Mohammed Fasha" userId="cc64f42d-a1a6-4f08-b97b-0c37f877119f" providerId="ADAL" clId="{E5645173-9704-44B4-82F5-EF2938BAEEFE}" dt="2025-04-17T04:46:47.095" v="536" actId="47"/>
        <pc:sldMkLst>
          <pc:docMk/>
          <pc:sldMk cId="15685033" sldId="309"/>
        </pc:sldMkLst>
      </pc:sldChg>
      <pc:sldChg chg="modSp add del mod ord chgLayout">
        <pc:chgData name="Mohammed Fasha" userId="cc64f42d-a1a6-4f08-b97b-0c37f877119f" providerId="ADAL" clId="{E5645173-9704-44B4-82F5-EF2938BAEEFE}" dt="2025-04-20T04:08:50.553" v="1833" actId="2696"/>
        <pc:sldMkLst>
          <pc:docMk/>
          <pc:sldMk cId="0" sldId="310"/>
        </pc:sldMkLst>
      </pc:sldChg>
      <pc:sldChg chg="addSp modSp add del mod ord chgLayout">
        <pc:chgData name="Mohammed Fasha" userId="cc64f42d-a1a6-4f08-b97b-0c37f877119f" providerId="ADAL" clId="{E5645173-9704-44B4-82F5-EF2938BAEEFE}" dt="2025-04-20T04:08:50.553" v="1833" actId="2696"/>
        <pc:sldMkLst>
          <pc:docMk/>
          <pc:sldMk cId="0" sldId="311"/>
        </pc:sldMkLst>
      </pc:sldChg>
      <pc:sldChg chg="addSp modSp add del mod ord chgLayout">
        <pc:chgData name="Mohammed Fasha" userId="cc64f42d-a1a6-4f08-b97b-0c37f877119f" providerId="ADAL" clId="{E5645173-9704-44B4-82F5-EF2938BAEEFE}" dt="2025-04-20T04:08:50.553" v="1833" actId="2696"/>
        <pc:sldMkLst>
          <pc:docMk/>
          <pc:sldMk cId="0" sldId="312"/>
        </pc:sldMkLst>
      </pc:sldChg>
      <pc:sldChg chg="addSp delSp modSp add del mod ord chgLayout">
        <pc:chgData name="Mohammed Fasha" userId="cc64f42d-a1a6-4f08-b97b-0c37f877119f" providerId="ADAL" clId="{E5645173-9704-44B4-82F5-EF2938BAEEFE}" dt="2025-04-20T04:08:50.553" v="1833" actId="2696"/>
        <pc:sldMkLst>
          <pc:docMk/>
          <pc:sldMk cId="0" sldId="313"/>
        </pc:sldMkLst>
      </pc:sldChg>
      <pc:sldChg chg="addSp delSp modSp add del mod ord chgLayout">
        <pc:chgData name="Mohammed Fasha" userId="cc64f42d-a1a6-4f08-b97b-0c37f877119f" providerId="ADAL" clId="{E5645173-9704-44B4-82F5-EF2938BAEEFE}" dt="2025-04-20T04:08:50.553" v="1833" actId="2696"/>
        <pc:sldMkLst>
          <pc:docMk/>
          <pc:sldMk cId="0" sldId="314"/>
        </pc:sldMkLst>
      </pc:sldChg>
      <pc:sldChg chg="addSp delSp modSp add del mod ord modClrScheme chgLayout">
        <pc:chgData name="Mohammed Fasha" userId="cc64f42d-a1a6-4f08-b97b-0c37f877119f" providerId="ADAL" clId="{E5645173-9704-44B4-82F5-EF2938BAEEFE}" dt="2025-04-20T04:08:50.553" v="1833" actId="2696"/>
        <pc:sldMkLst>
          <pc:docMk/>
          <pc:sldMk cId="0" sldId="315"/>
        </pc:sldMkLst>
      </pc:sldChg>
      <pc:sldChg chg="addSp delSp modSp add del mod ord modClrScheme chgLayout">
        <pc:chgData name="Mohammed Fasha" userId="cc64f42d-a1a6-4f08-b97b-0c37f877119f" providerId="ADAL" clId="{E5645173-9704-44B4-82F5-EF2938BAEEFE}" dt="2025-04-20T04:08:50.553" v="1833" actId="2696"/>
        <pc:sldMkLst>
          <pc:docMk/>
          <pc:sldMk cId="0" sldId="316"/>
        </pc:sldMkLst>
      </pc:sldChg>
      <pc:sldChg chg="addSp modSp add del mod ord modClrScheme chgLayout">
        <pc:chgData name="Mohammed Fasha" userId="cc64f42d-a1a6-4f08-b97b-0c37f877119f" providerId="ADAL" clId="{E5645173-9704-44B4-82F5-EF2938BAEEFE}" dt="2025-04-20T04:08:50.553" v="1833" actId="2696"/>
        <pc:sldMkLst>
          <pc:docMk/>
          <pc:sldMk cId="0" sldId="317"/>
        </pc:sldMkLst>
      </pc:sldChg>
      <pc:sldChg chg="addSp delSp modSp add del mod ord modClrScheme chgLayout">
        <pc:chgData name="Mohammed Fasha" userId="cc64f42d-a1a6-4f08-b97b-0c37f877119f" providerId="ADAL" clId="{E5645173-9704-44B4-82F5-EF2938BAEEFE}" dt="2025-04-20T04:08:50.553" v="1833" actId="2696"/>
        <pc:sldMkLst>
          <pc:docMk/>
          <pc:sldMk cId="0" sldId="318"/>
        </pc:sldMkLst>
      </pc:sldChg>
      <pc:sldChg chg="addSp delSp modSp add del mod ord modClrScheme chgLayout">
        <pc:chgData name="Mohammed Fasha" userId="cc64f42d-a1a6-4f08-b97b-0c37f877119f" providerId="ADAL" clId="{E5645173-9704-44B4-82F5-EF2938BAEEFE}" dt="2025-04-20T04:08:50.553" v="1833" actId="2696"/>
        <pc:sldMkLst>
          <pc:docMk/>
          <pc:sldMk cId="0" sldId="319"/>
        </pc:sldMkLst>
      </pc:sldChg>
      <pc:sldChg chg="addSp delSp modSp add del mod ord modClrScheme chgLayout">
        <pc:chgData name="Mohammed Fasha" userId="cc64f42d-a1a6-4f08-b97b-0c37f877119f" providerId="ADAL" clId="{E5645173-9704-44B4-82F5-EF2938BAEEFE}" dt="2025-04-20T04:08:50.553" v="1833" actId="2696"/>
        <pc:sldMkLst>
          <pc:docMk/>
          <pc:sldMk cId="0" sldId="320"/>
        </pc:sldMkLst>
      </pc:sldChg>
      <pc:sldChg chg="addSp delSp modSp add del mod ord modClrScheme chgLayout">
        <pc:chgData name="Mohammed Fasha" userId="cc64f42d-a1a6-4f08-b97b-0c37f877119f" providerId="ADAL" clId="{E5645173-9704-44B4-82F5-EF2938BAEEFE}" dt="2025-04-20T04:08:50.553" v="1833" actId="2696"/>
        <pc:sldMkLst>
          <pc:docMk/>
          <pc:sldMk cId="0" sldId="321"/>
        </pc:sldMkLst>
      </pc:sldChg>
      <pc:sldChg chg="addSp delSp modSp add del mod ord modClrScheme chgLayout">
        <pc:chgData name="Mohammed Fasha" userId="cc64f42d-a1a6-4f08-b97b-0c37f877119f" providerId="ADAL" clId="{E5645173-9704-44B4-82F5-EF2938BAEEFE}" dt="2025-04-20T04:08:50.553" v="1833" actId="2696"/>
        <pc:sldMkLst>
          <pc:docMk/>
          <pc:sldMk cId="0" sldId="322"/>
        </pc:sldMkLst>
      </pc:sldChg>
      <pc:sldChg chg="addSp delSp modSp add del mod ord modClrScheme chgLayout">
        <pc:chgData name="Mohammed Fasha" userId="cc64f42d-a1a6-4f08-b97b-0c37f877119f" providerId="ADAL" clId="{E5645173-9704-44B4-82F5-EF2938BAEEFE}" dt="2025-04-20T04:08:50.553" v="1833" actId="2696"/>
        <pc:sldMkLst>
          <pc:docMk/>
          <pc:sldMk cId="0" sldId="323"/>
        </pc:sldMkLst>
      </pc:sldChg>
      <pc:sldChg chg="addSp delSp modSp add del mod ord modClrScheme chgLayout">
        <pc:chgData name="Mohammed Fasha" userId="cc64f42d-a1a6-4f08-b97b-0c37f877119f" providerId="ADAL" clId="{E5645173-9704-44B4-82F5-EF2938BAEEFE}" dt="2025-04-20T04:08:50.553" v="1833" actId="2696"/>
        <pc:sldMkLst>
          <pc:docMk/>
          <pc:sldMk cId="0" sldId="324"/>
        </pc:sldMkLst>
      </pc:sldChg>
      <pc:sldChg chg="addSp modSp add del mod ord chgLayout">
        <pc:chgData name="Mohammed Fasha" userId="cc64f42d-a1a6-4f08-b97b-0c37f877119f" providerId="ADAL" clId="{E5645173-9704-44B4-82F5-EF2938BAEEFE}" dt="2025-04-20T04:08:50.553" v="1833" actId="2696"/>
        <pc:sldMkLst>
          <pc:docMk/>
          <pc:sldMk cId="0" sldId="325"/>
        </pc:sldMkLst>
      </pc:sldChg>
      <pc:sldChg chg="addSp delSp modSp add del mod ord modClrScheme chgLayout">
        <pc:chgData name="Mohammed Fasha" userId="cc64f42d-a1a6-4f08-b97b-0c37f877119f" providerId="ADAL" clId="{E5645173-9704-44B4-82F5-EF2938BAEEFE}" dt="2025-04-19T14:36:11.233" v="1423" actId="47"/>
        <pc:sldMkLst>
          <pc:docMk/>
          <pc:sldMk cId="0" sldId="326"/>
        </pc:sldMkLst>
      </pc:sldChg>
      <pc:sldChg chg="addSp delSp modSp add del mod ord modClrScheme chgLayout">
        <pc:chgData name="Mohammed Fasha" userId="cc64f42d-a1a6-4f08-b97b-0c37f877119f" providerId="ADAL" clId="{E5645173-9704-44B4-82F5-EF2938BAEEFE}" dt="2025-04-20T04:08:50.553" v="1833" actId="2696"/>
        <pc:sldMkLst>
          <pc:docMk/>
          <pc:sldMk cId="0" sldId="327"/>
        </pc:sldMkLst>
      </pc:sldChg>
      <pc:sldChg chg="addSp delSp modSp add del mod ord chgLayout">
        <pc:chgData name="Mohammed Fasha" userId="cc64f42d-a1a6-4f08-b97b-0c37f877119f" providerId="ADAL" clId="{E5645173-9704-44B4-82F5-EF2938BAEEFE}" dt="2025-04-20T04:08:50.553" v="1833" actId="2696"/>
        <pc:sldMkLst>
          <pc:docMk/>
          <pc:sldMk cId="0" sldId="328"/>
        </pc:sldMkLst>
      </pc:sldChg>
      <pc:sldChg chg="addSp delSp modSp add del mod ord chgLayout">
        <pc:chgData name="Mohammed Fasha" userId="cc64f42d-a1a6-4f08-b97b-0c37f877119f" providerId="ADAL" clId="{E5645173-9704-44B4-82F5-EF2938BAEEFE}" dt="2025-04-20T04:08:50.553" v="1833" actId="2696"/>
        <pc:sldMkLst>
          <pc:docMk/>
          <pc:sldMk cId="0" sldId="329"/>
        </pc:sldMkLst>
      </pc:sldChg>
      <pc:sldChg chg="addSp delSp modSp add del mod ord modClrScheme chgLayout">
        <pc:chgData name="Mohammed Fasha" userId="cc64f42d-a1a6-4f08-b97b-0c37f877119f" providerId="ADAL" clId="{E5645173-9704-44B4-82F5-EF2938BAEEFE}" dt="2025-04-20T04:08:50.553" v="1833" actId="2696"/>
        <pc:sldMkLst>
          <pc:docMk/>
          <pc:sldMk cId="0" sldId="330"/>
        </pc:sldMkLst>
      </pc:sldChg>
      <pc:sldChg chg="addSp delSp modSp add del mod ord modClrScheme chgLayout">
        <pc:chgData name="Mohammed Fasha" userId="cc64f42d-a1a6-4f08-b97b-0c37f877119f" providerId="ADAL" clId="{E5645173-9704-44B4-82F5-EF2938BAEEFE}" dt="2025-04-20T04:08:50.553" v="1833" actId="2696"/>
        <pc:sldMkLst>
          <pc:docMk/>
          <pc:sldMk cId="0" sldId="331"/>
        </pc:sldMkLst>
      </pc:sldChg>
      <pc:sldChg chg="addSp delSp modSp add del mod ord modClrScheme chgLayout">
        <pc:chgData name="Mohammed Fasha" userId="cc64f42d-a1a6-4f08-b97b-0c37f877119f" providerId="ADAL" clId="{E5645173-9704-44B4-82F5-EF2938BAEEFE}" dt="2025-04-20T04:08:50.553" v="1833" actId="2696"/>
        <pc:sldMkLst>
          <pc:docMk/>
          <pc:sldMk cId="0" sldId="332"/>
        </pc:sldMkLst>
      </pc:sldChg>
      <pc:sldChg chg="addSp delSp modSp add del mod ord modClrScheme chgLayout">
        <pc:chgData name="Mohammed Fasha" userId="cc64f42d-a1a6-4f08-b97b-0c37f877119f" providerId="ADAL" clId="{E5645173-9704-44B4-82F5-EF2938BAEEFE}" dt="2025-04-20T04:08:50.553" v="1833" actId="2696"/>
        <pc:sldMkLst>
          <pc:docMk/>
          <pc:sldMk cId="0" sldId="333"/>
        </pc:sldMkLst>
      </pc:sldChg>
      <pc:sldChg chg="addSp modSp add del mod ord modClrScheme chgLayout">
        <pc:chgData name="Mohammed Fasha" userId="cc64f42d-a1a6-4f08-b97b-0c37f877119f" providerId="ADAL" clId="{E5645173-9704-44B4-82F5-EF2938BAEEFE}" dt="2025-04-19T14:36:57.294" v="1443" actId="47"/>
        <pc:sldMkLst>
          <pc:docMk/>
          <pc:sldMk cId="0" sldId="334"/>
        </pc:sldMkLst>
      </pc:sldChg>
      <pc:sldChg chg="addSp delSp modSp add del mod ord chgLayout">
        <pc:chgData name="Mohammed Fasha" userId="cc64f42d-a1a6-4f08-b97b-0c37f877119f" providerId="ADAL" clId="{E5645173-9704-44B4-82F5-EF2938BAEEFE}" dt="2025-04-20T04:08:50.553" v="1833" actId="2696"/>
        <pc:sldMkLst>
          <pc:docMk/>
          <pc:sldMk cId="0" sldId="335"/>
        </pc:sldMkLst>
      </pc:sldChg>
      <pc:sldChg chg="addSp delSp modSp add del mod ord chgLayout">
        <pc:chgData name="Mohammed Fasha" userId="cc64f42d-a1a6-4f08-b97b-0c37f877119f" providerId="ADAL" clId="{E5645173-9704-44B4-82F5-EF2938BAEEFE}" dt="2025-04-20T04:08:50.553" v="1833" actId="2696"/>
        <pc:sldMkLst>
          <pc:docMk/>
          <pc:sldMk cId="0" sldId="336"/>
        </pc:sldMkLst>
      </pc:sldChg>
      <pc:sldChg chg="addSp modSp add del mod ord chgLayout">
        <pc:chgData name="Mohammed Fasha" userId="cc64f42d-a1a6-4f08-b97b-0c37f877119f" providerId="ADAL" clId="{E5645173-9704-44B4-82F5-EF2938BAEEFE}" dt="2025-04-20T04:08:50.553" v="1833" actId="2696"/>
        <pc:sldMkLst>
          <pc:docMk/>
          <pc:sldMk cId="0" sldId="337"/>
        </pc:sldMkLst>
      </pc:sldChg>
      <pc:sldChg chg="addSp delSp modSp add del mod ord chgLayout">
        <pc:chgData name="Mohammed Fasha" userId="cc64f42d-a1a6-4f08-b97b-0c37f877119f" providerId="ADAL" clId="{E5645173-9704-44B4-82F5-EF2938BAEEFE}" dt="2025-04-20T04:08:50.553" v="1833" actId="2696"/>
        <pc:sldMkLst>
          <pc:docMk/>
          <pc:sldMk cId="0" sldId="338"/>
        </pc:sldMkLst>
      </pc:sldChg>
      <pc:sldChg chg="addSp delSp modSp add del mod ord modClrScheme chgLayout">
        <pc:chgData name="Mohammed Fasha" userId="cc64f42d-a1a6-4f08-b97b-0c37f877119f" providerId="ADAL" clId="{E5645173-9704-44B4-82F5-EF2938BAEEFE}" dt="2025-04-20T04:08:50.553" v="1833" actId="2696"/>
        <pc:sldMkLst>
          <pc:docMk/>
          <pc:sldMk cId="0" sldId="339"/>
        </pc:sldMkLst>
      </pc:sldChg>
      <pc:sldChg chg="addSp delSp modSp add del mod ord modClrScheme chgLayout">
        <pc:chgData name="Mohammed Fasha" userId="cc64f42d-a1a6-4f08-b97b-0c37f877119f" providerId="ADAL" clId="{E5645173-9704-44B4-82F5-EF2938BAEEFE}" dt="2025-04-20T04:08:50.553" v="1833" actId="2696"/>
        <pc:sldMkLst>
          <pc:docMk/>
          <pc:sldMk cId="0" sldId="340"/>
        </pc:sldMkLst>
      </pc:sldChg>
      <pc:sldChg chg="addSp modSp add del mod ord modClrScheme chgLayout">
        <pc:chgData name="Mohammed Fasha" userId="cc64f42d-a1a6-4f08-b97b-0c37f877119f" providerId="ADAL" clId="{E5645173-9704-44B4-82F5-EF2938BAEEFE}" dt="2025-04-20T04:08:50.553" v="1833" actId="2696"/>
        <pc:sldMkLst>
          <pc:docMk/>
          <pc:sldMk cId="0" sldId="341"/>
        </pc:sldMkLst>
      </pc:sldChg>
      <pc:sldChg chg="addSp delSp modSp add del mod ord modClrScheme chgLayout">
        <pc:chgData name="Mohammed Fasha" userId="cc64f42d-a1a6-4f08-b97b-0c37f877119f" providerId="ADAL" clId="{E5645173-9704-44B4-82F5-EF2938BAEEFE}" dt="2025-04-20T04:08:50.553" v="1833" actId="2696"/>
        <pc:sldMkLst>
          <pc:docMk/>
          <pc:sldMk cId="0" sldId="342"/>
        </pc:sldMkLst>
      </pc:sldChg>
      <pc:sldChg chg="addSp delSp modSp add del mod ord chgLayout">
        <pc:chgData name="Mohammed Fasha" userId="cc64f42d-a1a6-4f08-b97b-0c37f877119f" providerId="ADAL" clId="{E5645173-9704-44B4-82F5-EF2938BAEEFE}" dt="2025-04-20T04:08:50.553" v="1833" actId="2696"/>
        <pc:sldMkLst>
          <pc:docMk/>
          <pc:sldMk cId="0" sldId="343"/>
        </pc:sldMkLst>
      </pc:sldChg>
      <pc:sldChg chg="addSp delSp modSp add del mod ord chgLayout">
        <pc:chgData name="Mohammed Fasha" userId="cc64f42d-a1a6-4f08-b97b-0c37f877119f" providerId="ADAL" clId="{E5645173-9704-44B4-82F5-EF2938BAEEFE}" dt="2025-04-20T04:08:50.553" v="1833" actId="2696"/>
        <pc:sldMkLst>
          <pc:docMk/>
          <pc:sldMk cId="0" sldId="344"/>
        </pc:sldMkLst>
      </pc:sldChg>
      <pc:sldChg chg="addSp modSp add del mod ord modClrScheme chgLayout">
        <pc:chgData name="Mohammed Fasha" userId="cc64f42d-a1a6-4f08-b97b-0c37f877119f" providerId="ADAL" clId="{E5645173-9704-44B4-82F5-EF2938BAEEFE}" dt="2025-04-20T04:08:50.553" v="1833" actId="2696"/>
        <pc:sldMkLst>
          <pc:docMk/>
          <pc:sldMk cId="0" sldId="345"/>
        </pc:sldMkLst>
      </pc:sldChg>
      <pc:sldChg chg="addSp modSp add del mod ord modClrScheme chgLayout">
        <pc:chgData name="Mohammed Fasha" userId="cc64f42d-a1a6-4f08-b97b-0c37f877119f" providerId="ADAL" clId="{E5645173-9704-44B4-82F5-EF2938BAEEFE}" dt="2025-04-20T04:08:50.553" v="1833" actId="2696"/>
        <pc:sldMkLst>
          <pc:docMk/>
          <pc:sldMk cId="0" sldId="346"/>
        </pc:sldMkLst>
      </pc:sldChg>
      <pc:sldChg chg="addSp modSp add del mod ord modClrScheme chgLayout">
        <pc:chgData name="Mohammed Fasha" userId="cc64f42d-a1a6-4f08-b97b-0c37f877119f" providerId="ADAL" clId="{E5645173-9704-44B4-82F5-EF2938BAEEFE}" dt="2025-04-20T04:08:50.553" v="1833" actId="2696"/>
        <pc:sldMkLst>
          <pc:docMk/>
          <pc:sldMk cId="0" sldId="347"/>
        </pc:sldMkLst>
      </pc:sldChg>
      <pc:sldChg chg="addSp modSp add del mod ord modClrScheme chgLayout">
        <pc:chgData name="Mohammed Fasha" userId="cc64f42d-a1a6-4f08-b97b-0c37f877119f" providerId="ADAL" clId="{E5645173-9704-44B4-82F5-EF2938BAEEFE}" dt="2025-04-20T04:08:50.553" v="1833" actId="2696"/>
        <pc:sldMkLst>
          <pc:docMk/>
          <pc:sldMk cId="0" sldId="348"/>
        </pc:sldMkLst>
      </pc:sldChg>
      <pc:sldChg chg="addSp modSp add del mod ord modClrScheme chgLayout">
        <pc:chgData name="Mohammed Fasha" userId="cc64f42d-a1a6-4f08-b97b-0c37f877119f" providerId="ADAL" clId="{E5645173-9704-44B4-82F5-EF2938BAEEFE}" dt="2025-04-20T04:08:50.553" v="1833" actId="2696"/>
        <pc:sldMkLst>
          <pc:docMk/>
          <pc:sldMk cId="0" sldId="349"/>
        </pc:sldMkLst>
      </pc:sldChg>
      <pc:sldChg chg="addSp modSp add del mod ord modClrScheme chgLayout">
        <pc:chgData name="Mohammed Fasha" userId="cc64f42d-a1a6-4f08-b97b-0c37f877119f" providerId="ADAL" clId="{E5645173-9704-44B4-82F5-EF2938BAEEFE}" dt="2025-04-20T04:08:50.553" v="1833" actId="2696"/>
        <pc:sldMkLst>
          <pc:docMk/>
          <pc:sldMk cId="0" sldId="350"/>
        </pc:sldMkLst>
      </pc:sldChg>
      <pc:sldChg chg="addSp modSp add del mod ord chgLayout">
        <pc:chgData name="Mohammed Fasha" userId="cc64f42d-a1a6-4f08-b97b-0c37f877119f" providerId="ADAL" clId="{E5645173-9704-44B4-82F5-EF2938BAEEFE}" dt="2025-04-20T04:08:50.553" v="1833" actId="2696"/>
        <pc:sldMkLst>
          <pc:docMk/>
          <pc:sldMk cId="0" sldId="351"/>
        </pc:sldMkLst>
      </pc:sldChg>
      <pc:sldChg chg="addSp modSp add del mod ord modClrScheme chgLayout">
        <pc:chgData name="Mohammed Fasha" userId="cc64f42d-a1a6-4f08-b97b-0c37f877119f" providerId="ADAL" clId="{E5645173-9704-44B4-82F5-EF2938BAEEFE}" dt="2025-04-20T04:08:50.553" v="1833" actId="2696"/>
        <pc:sldMkLst>
          <pc:docMk/>
          <pc:sldMk cId="0" sldId="352"/>
        </pc:sldMkLst>
      </pc:sldChg>
      <pc:sldChg chg="addSp delSp modSp add del mod ord chgLayout">
        <pc:chgData name="Mohammed Fasha" userId="cc64f42d-a1a6-4f08-b97b-0c37f877119f" providerId="ADAL" clId="{E5645173-9704-44B4-82F5-EF2938BAEEFE}" dt="2025-04-20T04:08:50.553" v="1833" actId="2696"/>
        <pc:sldMkLst>
          <pc:docMk/>
          <pc:sldMk cId="0" sldId="353"/>
        </pc:sldMkLst>
      </pc:sldChg>
      <pc:sldChg chg="addSp delSp modSp add del mod ord chgLayout">
        <pc:chgData name="Mohammed Fasha" userId="cc64f42d-a1a6-4f08-b97b-0c37f877119f" providerId="ADAL" clId="{E5645173-9704-44B4-82F5-EF2938BAEEFE}" dt="2025-04-20T04:08:50.553" v="1833" actId="2696"/>
        <pc:sldMkLst>
          <pc:docMk/>
          <pc:sldMk cId="0" sldId="354"/>
        </pc:sldMkLst>
      </pc:sldChg>
      <pc:sldChg chg="addSp delSp modSp add del mod ord chgLayout">
        <pc:chgData name="Mohammed Fasha" userId="cc64f42d-a1a6-4f08-b97b-0c37f877119f" providerId="ADAL" clId="{E5645173-9704-44B4-82F5-EF2938BAEEFE}" dt="2025-04-20T04:08:50.553" v="1833" actId="2696"/>
        <pc:sldMkLst>
          <pc:docMk/>
          <pc:sldMk cId="0" sldId="355"/>
        </pc:sldMkLst>
      </pc:sldChg>
      <pc:sldChg chg="addSp delSp modSp add del mod ord chgLayout">
        <pc:chgData name="Mohammed Fasha" userId="cc64f42d-a1a6-4f08-b97b-0c37f877119f" providerId="ADAL" clId="{E5645173-9704-44B4-82F5-EF2938BAEEFE}" dt="2025-04-20T04:08:50.553" v="1833" actId="2696"/>
        <pc:sldMkLst>
          <pc:docMk/>
          <pc:sldMk cId="0" sldId="356"/>
        </pc:sldMkLst>
      </pc:sldChg>
      <pc:sldChg chg="addSp delSp modSp add del mod ord chgLayout">
        <pc:chgData name="Mohammed Fasha" userId="cc64f42d-a1a6-4f08-b97b-0c37f877119f" providerId="ADAL" clId="{E5645173-9704-44B4-82F5-EF2938BAEEFE}" dt="2025-04-20T04:08:50.553" v="1833" actId="2696"/>
        <pc:sldMkLst>
          <pc:docMk/>
          <pc:sldMk cId="0" sldId="357"/>
        </pc:sldMkLst>
      </pc:sldChg>
      <pc:sldChg chg="addSp modSp add del mod ord chgLayout">
        <pc:chgData name="Mohammed Fasha" userId="cc64f42d-a1a6-4f08-b97b-0c37f877119f" providerId="ADAL" clId="{E5645173-9704-44B4-82F5-EF2938BAEEFE}" dt="2025-04-20T04:08:50.553" v="1833" actId="2696"/>
        <pc:sldMkLst>
          <pc:docMk/>
          <pc:sldMk cId="0" sldId="358"/>
        </pc:sldMkLst>
      </pc:sldChg>
      <pc:sldChg chg="addSp modSp add del mod ord chgLayout">
        <pc:chgData name="Mohammed Fasha" userId="cc64f42d-a1a6-4f08-b97b-0c37f877119f" providerId="ADAL" clId="{E5645173-9704-44B4-82F5-EF2938BAEEFE}" dt="2025-04-20T04:08:50.553" v="1833" actId="2696"/>
        <pc:sldMkLst>
          <pc:docMk/>
          <pc:sldMk cId="0" sldId="359"/>
        </pc:sldMkLst>
      </pc:sldChg>
      <pc:sldChg chg="addSp delSp modSp add del mod ord modClrScheme chgLayout">
        <pc:chgData name="Mohammed Fasha" userId="cc64f42d-a1a6-4f08-b97b-0c37f877119f" providerId="ADAL" clId="{E5645173-9704-44B4-82F5-EF2938BAEEFE}" dt="2025-04-20T04:08:50.553" v="1833" actId="2696"/>
        <pc:sldMkLst>
          <pc:docMk/>
          <pc:sldMk cId="0" sldId="360"/>
        </pc:sldMkLst>
      </pc:sldChg>
      <pc:sldChg chg="addSp delSp modSp add del mod ord modClrScheme chgLayout">
        <pc:chgData name="Mohammed Fasha" userId="cc64f42d-a1a6-4f08-b97b-0c37f877119f" providerId="ADAL" clId="{E5645173-9704-44B4-82F5-EF2938BAEEFE}" dt="2025-04-20T04:08:50.553" v="1833" actId="2696"/>
        <pc:sldMkLst>
          <pc:docMk/>
          <pc:sldMk cId="0" sldId="361"/>
        </pc:sldMkLst>
      </pc:sldChg>
      <pc:sldChg chg="addSp delSp modSp add del mod ord modClrScheme chgLayout">
        <pc:chgData name="Mohammed Fasha" userId="cc64f42d-a1a6-4f08-b97b-0c37f877119f" providerId="ADAL" clId="{E5645173-9704-44B4-82F5-EF2938BAEEFE}" dt="2025-04-20T04:08:50.553" v="1833" actId="2696"/>
        <pc:sldMkLst>
          <pc:docMk/>
          <pc:sldMk cId="0" sldId="362"/>
        </pc:sldMkLst>
      </pc:sldChg>
      <pc:sldChg chg="addSp modSp add del mod ord modClrScheme chgLayout">
        <pc:chgData name="Mohammed Fasha" userId="cc64f42d-a1a6-4f08-b97b-0c37f877119f" providerId="ADAL" clId="{E5645173-9704-44B4-82F5-EF2938BAEEFE}" dt="2025-04-20T04:08:50.553" v="1833" actId="2696"/>
        <pc:sldMkLst>
          <pc:docMk/>
          <pc:sldMk cId="0" sldId="363"/>
        </pc:sldMkLst>
      </pc:sldChg>
      <pc:sldChg chg="addSp modSp add del mod ord chgLayout">
        <pc:chgData name="Mohammed Fasha" userId="cc64f42d-a1a6-4f08-b97b-0c37f877119f" providerId="ADAL" clId="{E5645173-9704-44B4-82F5-EF2938BAEEFE}" dt="2025-04-20T04:08:50.553" v="1833" actId="2696"/>
        <pc:sldMkLst>
          <pc:docMk/>
          <pc:sldMk cId="0" sldId="364"/>
        </pc:sldMkLst>
      </pc:sldChg>
      <pc:sldChg chg="addSp modSp add del mod ord chgLayout">
        <pc:chgData name="Mohammed Fasha" userId="cc64f42d-a1a6-4f08-b97b-0c37f877119f" providerId="ADAL" clId="{E5645173-9704-44B4-82F5-EF2938BAEEFE}" dt="2025-04-20T04:08:50.553" v="1833" actId="2696"/>
        <pc:sldMkLst>
          <pc:docMk/>
          <pc:sldMk cId="0" sldId="365"/>
        </pc:sldMkLst>
      </pc:sldChg>
      <pc:sldChg chg="addSp modSp add del mod ord chgLayout">
        <pc:chgData name="Mohammed Fasha" userId="cc64f42d-a1a6-4f08-b97b-0c37f877119f" providerId="ADAL" clId="{E5645173-9704-44B4-82F5-EF2938BAEEFE}" dt="2025-04-20T04:08:50.553" v="1833" actId="2696"/>
        <pc:sldMkLst>
          <pc:docMk/>
          <pc:sldMk cId="0" sldId="366"/>
        </pc:sldMkLst>
      </pc:sldChg>
      <pc:sldChg chg="addSp modSp add del mod ord chgLayout">
        <pc:chgData name="Mohammed Fasha" userId="cc64f42d-a1a6-4f08-b97b-0c37f877119f" providerId="ADAL" clId="{E5645173-9704-44B4-82F5-EF2938BAEEFE}" dt="2025-04-20T04:08:50.553" v="1833" actId="2696"/>
        <pc:sldMkLst>
          <pc:docMk/>
          <pc:sldMk cId="0" sldId="367"/>
        </pc:sldMkLst>
      </pc:sldChg>
      <pc:sldChg chg="addSp modSp add del mod ord chgLayout">
        <pc:chgData name="Mohammed Fasha" userId="cc64f42d-a1a6-4f08-b97b-0c37f877119f" providerId="ADAL" clId="{E5645173-9704-44B4-82F5-EF2938BAEEFE}" dt="2025-04-20T04:08:50.553" v="1833" actId="2696"/>
        <pc:sldMkLst>
          <pc:docMk/>
          <pc:sldMk cId="0" sldId="368"/>
        </pc:sldMkLst>
      </pc:sldChg>
      <pc:sldChg chg="addSp modSp add del mod ord chgLayout">
        <pc:chgData name="Mohammed Fasha" userId="cc64f42d-a1a6-4f08-b97b-0c37f877119f" providerId="ADAL" clId="{E5645173-9704-44B4-82F5-EF2938BAEEFE}" dt="2025-04-20T04:08:50.553" v="1833" actId="2696"/>
        <pc:sldMkLst>
          <pc:docMk/>
          <pc:sldMk cId="0" sldId="369"/>
        </pc:sldMkLst>
      </pc:sldChg>
      <pc:sldChg chg="addSp modSp add del mod ord modClrScheme chgLayout">
        <pc:chgData name="Mohammed Fasha" userId="cc64f42d-a1a6-4f08-b97b-0c37f877119f" providerId="ADAL" clId="{E5645173-9704-44B4-82F5-EF2938BAEEFE}" dt="2025-04-20T04:08:50.553" v="1833" actId="2696"/>
        <pc:sldMkLst>
          <pc:docMk/>
          <pc:sldMk cId="0" sldId="370"/>
        </pc:sldMkLst>
      </pc:sldChg>
      <pc:sldChg chg="addSp modSp add del mod ord chgLayout">
        <pc:chgData name="Mohammed Fasha" userId="cc64f42d-a1a6-4f08-b97b-0c37f877119f" providerId="ADAL" clId="{E5645173-9704-44B4-82F5-EF2938BAEEFE}" dt="2025-04-20T04:08:50.553" v="1833" actId="2696"/>
        <pc:sldMkLst>
          <pc:docMk/>
          <pc:sldMk cId="0" sldId="371"/>
        </pc:sldMkLst>
      </pc:sldChg>
      <pc:sldChg chg="addSp modSp add del mod ord chgLayout">
        <pc:chgData name="Mohammed Fasha" userId="cc64f42d-a1a6-4f08-b97b-0c37f877119f" providerId="ADAL" clId="{E5645173-9704-44B4-82F5-EF2938BAEEFE}" dt="2025-04-20T04:08:50.553" v="1833" actId="2696"/>
        <pc:sldMkLst>
          <pc:docMk/>
          <pc:sldMk cId="0" sldId="372"/>
        </pc:sldMkLst>
      </pc:sldChg>
      <pc:sldChg chg="addSp modSp add del mod ord chgLayout">
        <pc:chgData name="Mohammed Fasha" userId="cc64f42d-a1a6-4f08-b97b-0c37f877119f" providerId="ADAL" clId="{E5645173-9704-44B4-82F5-EF2938BAEEFE}" dt="2025-04-20T04:08:50.553" v="1833" actId="2696"/>
        <pc:sldMkLst>
          <pc:docMk/>
          <pc:sldMk cId="0" sldId="373"/>
        </pc:sldMkLst>
      </pc:sldChg>
      <pc:sldChg chg="addSp modSp add del mod ord chgLayout">
        <pc:chgData name="Mohammed Fasha" userId="cc64f42d-a1a6-4f08-b97b-0c37f877119f" providerId="ADAL" clId="{E5645173-9704-44B4-82F5-EF2938BAEEFE}" dt="2025-04-20T04:08:50.553" v="1833" actId="2696"/>
        <pc:sldMkLst>
          <pc:docMk/>
          <pc:sldMk cId="0" sldId="374"/>
        </pc:sldMkLst>
      </pc:sldChg>
      <pc:sldChg chg="addSp modSp add del mod ord chgLayout">
        <pc:chgData name="Mohammed Fasha" userId="cc64f42d-a1a6-4f08-b97b-0c37f877119f" providerId="ADAL" clId="{E5645173-9704-44B4-82F5-EF2938BAEEFE}" dt="2025-04-20T04:08:50.553" v="1833" actId="2696"/>
        <pc:sldMkLst>
          <pc:docMk/>
          <pc:sldMk cId="0" sldId="375"/>
        </pc:sldMkLst>
      </pc:sldChg>
      <pc:sldChg chg="addSp modSp add del mod ord modClrScheme chgLayout">
        <pc:chgData name="Mohammed Fasha" userId="cc64f42d-a1a6-4f08-b97b-0c37f877119f" providerId="ADAL" clId="{E5645173-9704-44B4-82F5-EF2938BAEEFE}" dt="2025-04-20T04:08:50.553" v="1833" actId="2696"/>
        <pc:sldMkLst>
          <pc:docMk/>
          <pc:sldMk cId="0" sldId="376"/>
        </pc:sldMkLst>
      </pc:sldChg>
      <pc:sldChg chg="addSp modSp add del mod ord modClrScheme chgLayout">
        <pc:chgData name="Mohammed Fasha" userId="cc64f42d-a1a6-4f08-b97b-0c37f877119f" providerId="ADAL" clId="{E5645173-9704-44B4-82F5-EF2938BAEEFE}" dt="2025-04-20T04:08:50.553" v="1833" actId="2696"/>
        <pc:sldMkLst>
          <pc:docMk/>
          <pc:sldMk cId="0" sldId="377"/>
        </pc:sldMkLst>
      </pc:sldChg>
      <pc:sldChg chg="addSp modSp add del mod ord modClrScheme chgLayout">
        <pc:chgData name="Mohammed Fasha" userId="cc64f42d-a1a6-4f08-b97b-0c37f877119f" providerId="ADAL" clId="{E5645173-9704-44B4-82F5-EF2938BAEEFE}" dt="2025-04-20T04:08:50.553" v="1833" actId="2696"/>
        <pc:sldMkLst>
          <pc:docMk/>
          <pc:sldMk cId="0" sldId="378"/>
        </pc:sldMkLst>
      </pc:sldChg>
      <pc:sldChg chg="addSp modSp add del mod ord chgLayout">
        <pc:chgData name="Mohammed Fasha" userId="cc64f42d-a1a6-4f08-b97b-0c37f877119f" providerId="ADAL" clId="{E5645173-9704-44B4-82F5-EF2938BAEEFE}" dt="2025-04-20T04:08:50.553" v="1833" actId="2696"/>
        <pc:sldMkLst>
          <pc:docMk/>
          <pc:sldMk cId="0" sldId="379"/>
        </pc:sldMkLst>
      </pc:sldChg>
      <pc:sldChg chg="addSp modSp add del mod ord modClrScheme chgLayout">
        <pc:chgData name="Mohammed Fasha" userId="cc64f42d-a1a6-4f08-b97b-0c37f877119f" providerId="ADAL" clId="{E5645173-9704-44B4-82F5-EF2938BAEEFE}" dt="2025-04-20T04:08:50.553" v="1833" actId="2696"/>
        <pc:sldMkLst>
          <pc:docMk/>
          <pc:sldMk cId="0" sldId="380"/>
        </pc:sldMkLst>
      </pc:sldChg>
      <pc:sldChg chg="addSp modSp add del mod ord modClrScheme chgLayout">
        <pc:chgData name="Mohammed Fasha" userId="cc64f42d-a1a6-4f08-b97b-0c37f877119f" providerId="ADAL" clId="{E5645173-9704-44B4-82F5-EF2938BAEEFE}" dt="2025-04-20T04:08:50.553" v="1833" actId="2696"/>
        <pc:sldMkLst>
          <pc:docMk/>
          <pc:sldMk cId="0" sldId="381"/>
        </pc:sldMkLst>
      </pc:sldChg>
      <pc:sldChg chg="addSp modSp add del mod ord modClrScheme chgLayout">
        <pc:chgData name="Mohammed Fasha" userId="cc64f42d-a1a6-4f08-b97b-0c37f877119f" providerId="ADAL" clId="{E5645173-9704-44B4-82F5-EF2938BAEEFE}" dt="2025-04-20T04:08:50.553" v="1833" actId="2696"/>
        <pc:sldMkLst>
          <pc:docMk/>
          <pc:sldMk cId="0" sldId="382"/>
        </pc:sldMkLst>
      </pc:sldChg>
      <pc:sldChg chg="addSp modSp add del mod ord modClrScheme chgLayout">
        <pc:chgData name="Mohammed Fasha" userId="cc64f42d-a1a6-4f08-b97b-0c37f877119f" providerId="ADAL" clId="{E5645173-9704-44B4-82F5-EF2938BAEEFE}" dt="2025-04-20T04:08:50.553" v="1833" actId="2696"/>
        <pc:sldMkLst>
          <pc:docMk/>
          <pc:sldMk cId="0" sldId="383"/>
        </pc:sldMkLst>
      </pc:sldChg>
      <pc:sldChg chg="addSp modSp add del mod ord modClrScheme chgLayout">
        <pc:chgData name="Mohammed Fasha" userId="cc64f42d-a1a6-4f08-b97b-0c37f877119f" providerId="ADAL" clId="{E5645173-9704-44B4-82F5-EF2938BAEEFE}" dt="2025-04-20T04:08:50.553" v="1833" actId="2696"/>
        <pc:sldMkLst>
          <pc:docMk/>
          <pc:sldMk cId="0" sldId="384"/>
        </pc:sldMkLst>
      </pc:sldChg>
      <pc:sldChg chg="addSp modSp add del mod ord modClrScheme chgLayout">
        <pc:chgData name="Mohammed Fasha" userId="cc64f42d-a1a6-4f08-b97b-0c37f877119f" providerId="ADAL" clId="{E5645173-9704-44B4-82F5-EF2938BAEEFE}" dt="2025-04-20T04:08:50.553" v="1833" actId="2696"/>
        <pc:sldMkLst>
          <pc:docMk/>
          <pc:sldMk cId="0" sldId="385"/>
        </pc:sldMkLst>
      </pc:sldChg>
      <pc:sldChg chg="addSp modSp add del mod ord modClrScheme chgLayout">
        <pc:chgData name="Mohammed Fasha" userId="cc64f42d-a1a6-4f08-b97b-0c37f877119f" providerId="ADAL" clId="{E5645173-9704-44B4-82F5-EF2938BAEEFE}" dt="2025-04-20T04:08:50.553" v="1833" actId="2696"/>
        <pc:sldMkLst>
          <pc:docMk/>
          <pc:sldMk cId="0" sldId="386"/>
        </pc:sldMkLst>
      </pc:sldChg>
      <pc:sldChg chg="addSp modSp add del mod ord modClrScheme chgLayout">
        <pc:chgData name="Mohammed Fasha" userId="cc64f42d-a1a6-4f08-b97b-0c37f877119f" providerId="ADAL" clId="{E5645173-9704-44B4-82F5-EF2938BAEEFE}" dt="2025-04-20T04:08:50.553" v="1833" actId="2696"/>
        <pc:sldMkLst>
          <pc:docMk/>
          <pc:sldMk cId="0" sldId="387"/>
        </pc:sldMkLst>
      </pc:sldChg>
      <pc:sldChg chg="addSp modSp add del mod ord chgLayout">
        <pc:chgData name="Mohammed Fasha" userId="cc64f42d-a1a6-4f08-b97b-0c37f877119f" providerId="ADAL" clId="{E5645173-9704-44B4-82F5-EF2938BAEEFE}" dt="2025-04-20T04:08:50.553" v="1833" actId="2696"/>
        <pc:sldMkLst>
          <pc:docMk/>
          <pc:sldMk cId="0" sldId="388"/>
        </pc:sldMkLst>
      </pc:sldChg>
      <pc:sldChg chg="addSp modSp add del mod ord chgLayout">
        <pc:chgData name="Mohammed Fasha" userId="cc64f42d-a1a6-4f08-b97b-0c37f877119f" providerId="ADAL" clId="{E5645173-9704-44B4-82F5-EF2938BAEEFE}" dt="2025-04-20T04:08:50.553" v="1833" actId="2696"/>
        <pc:sldMkLst>
          <pc:docMk/>
          <pc:sldMk cId="0" sldId="389"/>
        </pc:sldMkLst>
      </pc:sldChg>
      <pc:sldChg chg="addSp delSp modSp add del mod ord chgLayout">
        <pc:chgData name="Mohammed Fasha" userId="cc64f42d-a1a6-4f08-b97b-0c37f877119f" providerId="ADAL" clId="{E5645173-9704-44B4-82F5-EF2938BAEEFE}" dt="2025-04-20T04:08:50.553" v="1833" actId="2696"/>
        <pc:sldMkLst>
          <pc:docMk/>
          <pc:sldMk cId="0" sldId="390"/>
        </pc:sldMkLst>
      </pc:sldChg>
      <pc:sldChg chg="addSp modSp add del mod ord chgLayout">
        <pc:chgData name="Mohammed Fasha" userId="cc64f42d-a1a6-4f08-b97b-0c37f877119f" providerId="ADAL" clId="{E5645173-9704-44B4-82F5-EF2938BAEEFE}" dt="2025-04-20T04:08:50.553" v="1833" actId="2696"/>
        <pc:sldMkLst>
          <pc:docMk/>
          <pc:sldMk cId="0" sldId="391"/>
        </pc:sldMkLst>
      </pc:sldChg>
      <pc:sldChg chg="addSp modSp add del mod ord modClrScheme chgLayout">
        <pc:chgData name="Mohammed Fasha" userId="cc64f42d-a1a6-4f08-b97b-0c37f877119f" providerId="ADAL" clId="{E5645173-9704-44B4-82F5-EF2938BAEEFE}" dt="2025-04-20T04:08:50.553" v="1833" actId="2696"/>
        <pc:sldMkLst>
          <pc:docMk/>
          <pc:sldMk cId="0" sldId="392"/>
        </pc:sldMkLst>
      </pc:sldChg>
      <pc:sldChg chg="addSp modSp add del mod ord modClrScheme chgLayout">
        <pc:chgData name="Mohammed Fasha" userId="cc64f42d-a1a6-4f08-b97b-0c37f877119f" providerId="ADAL" clId="{E5645173-9704-44B4-82F5-EF2938BAEEFE}" dt="2025-04-20T04:08:50.553" v="1833" actId="2696"/>
        <pc:sldMkLst>
          <pc:docMk/>
          <pc:sldMk cId="0" sldId="393"/>
        </pc:sldMkLst>
      </pc:sldChg>
      <pc:sldChg chg="addSp modSp add del mod ord chgLayout">
        <pc:chgData name="Mohammed Fasha" userId="cc64f42d-a1a6-4f08-b97b-0c37f877119f" providerId="ADAL" clId="{E5645173-9704-44B4-82F5-EF2938BAEEFE}" dt="2025-04-20T04:08:50.553" v="1833" actId="2696"/>
        <pc:sldMkLst>
          <pc:docMk/>
          <pc:sldMk cId="0" sldId="394"/>
        </pc:sldMkLst>
      </pc:sldChg>
      <pc:sldChg chg="addSp modSp add del mod ord chgLayout">
        <pc:chgData name="Mohammed Fasha" userId="cc64f42d-a1a6-4f08-b97b-0c37f877119f" providerId="ADAL" clId="{E5645173-9704-44B4-82F5-EF2938BAEEFE}" dt="2025-04-20T04:08:50.553" v="1833" actId="2696"/>
        <pc:sldMkLst>
          <pc:docMk/>
          <pc:sldMk cId="0" sldId="395"/>
        </pc:sldMkLst>
      </pc:sldChg>
      <pc:sldChg chg="addSp modSp add del mod ord chgLayout">
        <pc:chgData name="Mohammed Fasha" userId="cc64f42d-a1a6-4f08-b97b-0c37f877119f" providerId="ADAL" clId="{E5645173-9704-44B4-82F5-EF2938BAEEFE}" dt="2025-04-20T04:08:50.553" v="1833" actId="2696"/>
        <pc:sldMkLst>
          <pc:docMk/>
          <pc:sldMk cId="0" sldId="396"/>
        </pc:sldMkLst>
      </pc:sldChg>
      <pc:sldChg chg="addSp modSp add del mod ord chgLayout">
        <pc:chgData name="Mohammed Fasha" userId="cc64f42d-a1a6-4f08-b97b-0c37f877119f" providerId="ADAL" clId="{E5645173-9704-44B4-82F5-EF2938BAEEFE}" dt="2025-04-20T04:08:50.553" v="1833" actId="2696"/>
        <pc:sldMkLst>
          <pc:docMk/>
          <pc:sldMk cId="0" sldId="397"/>
        </pc:sldMkLst>
      </pc:sldChg>
      <pc:sldChg chg="addSp modSp add del mod ord chgLayout">
        <pc:chgData name="Mohammed Fasha" userId="cc64f42d-a1a6-4f08-b97b-0c37f877119f" providerId="ADAL" clId="{E5645173-9704-44B4-82F5-EF2938BAEEFE}" dt="2025-04-20T04:08:50.553" v="1833" actId="2696"/>
        <pc:sldMkLst>
          <pc:docMk/>
          <pc:sldMk cId="0" sldId="398"/>
        </pc:sldMkLst>
      </pc:sldChg>
      <pc:sldChg chg="addSp modSp add del mod ord modClrScheme chgLayout">
        <pc:chgData name="Mohammed Fasha" userId="cc64f42d-a1a6-4f08-b97b-0c37f877119f" providerId="ADAL" clId="{E5645173-9704-44B4-82F5-EF2938BAEEFE}" dt="2025-04-20T04:08:50.553" v="1833" actId="2696"/>
        <pc:sldMkLst>
          <pc:docMk/>
          <pc:sldMk cId="0" sldId="399"/>
        </pc:sldMkLst>
      </pc:sldChg>
      <pc:sldChg chg="addSp modSp add del mod ord chgLayout">
        <pc:chgData name="Mohammed Fasha" userId="cc64f42d-a1a6-4f08-b97b-0c37f877119f" providerId="ADAL" clId="{E5645173-9704-44B4-82F5-EF2938BAEEFE}" dt="2025-04-20T04:08:50.553" v="1833" actId="2696"/>
        <pc:sldMkLst>
          <pc:docMk/>
          <pc:sldMk cId="0" sldId="400"/>
        </pc:sldMkLst>
      </pc:sldChg>
      <pc:sldChg chg="modSp mod">
        <pc:chgData name="Mohammed Fasha" userId="cc64f42d-a1a6-4f08-b97b-0c37f877119f" providerId="ADAL" clId="{E5645173-9704-44B4-82F5-EF2938BAEEFE}" dt="2025-05-16T04:11:47.743" v="10064" actId="20577"/>
        <pc:sldMkLst>
          <pc:docMk/>
          <pc:sldMk cId="1489447582" sldId="455"/>
        </pc:sldMkLst>
        <pc:spChg chg="mod">
          <ac:chgData name="Mohammed Fasha" userId="cc64f42d-a1a6-4f08-b97b-0c37f877119f" providerId="ADAL" clId="{E5645173-9704-44B4-82F5-EF2938BAEEFE}" dt="2025-05-16T04:11:47.743" v="10064" actId="20577"/>
          <ac:spMkLst>
            <pc:docMk/>
            <pc:sldMk cId="1489447582" sldId="455"/>
            <ac:spMk id="8" creationId="{107CF054-390C-DCFC-C9A6-9E95C859A175}"/>
          </ac:spMkLst>
        </pc:spChg>
      </pc:sldChg>
      <pc:sldChg chg="del">
        <pc:chgData name="Mohammed Fasha" userId="cc64f42d-a1a6-4f08-b97b-0c37f877119f" providerId="ADAL" clId="{E5645173-9704-44B4-82F5-EF2938BAEEFE}" dt="2025-04-17T04:47:03.566" v="548" actId="47"/>
        <pc:sldMkLst>
          <pc:docMk/>
          <pc:sldMk cId="3478943202" sldId="456"/>
        </pc:sldMkLst>
      </pc:sldChg>
      <pc:sldChg chg="del">
        <pc:chgData name="Mohammed Fasha" userId="cc64f42d-a1a6-4f08-b97b-0c37f877119f" providerId="ADAL" clId="{E5645173-9704-44B4-82F5-EF2938BAEEFE}" dt="2025-04-17T04:47:04.597" v="549" actId="47"/>
        <pc:sldMkLst>
          <pc:docMk/>
          <pc:sldMk cId="4010934078" sldId="457"/>
        </pc:sldMkLst>
      </pc:sldChg>
      <pc:sldChg chg="del">
        <pc:chgData name="Mohammed Fasha" userId="cc64f42d-a1a6-4f08-b97b-0c37f877119f" providerId="ADAL" clId="{E5645173-9704-44B4-82F5-EF2938BAEEFE}" dt="2025-04-17T04:47:07.016" v="550" actId="47"/>
        <pc:sldMkLst>
          <pc:docMk/>
          <pc:sldMk cId="3444919817" sldId="458"/>
        </pc:sldMkLst>
      </pc:sldChg>
      <pc:sldChg chg="del">
        <pc:chgData name="Mohammed Fasha" userId="cc64f42d-a1a6-4f08-b97b-0c37f877119f" providerId="ADAL" clId="{E5645173-9704-44B4-82F5-EF2938BAEEFE}" dt="2025-04-17T04:47:07.686" v="551" actId="47"/>
        <pc:sldMkLst>
          <pc:docMk/>
          <pc:sldMk cId="1614983691" sldId="459"/>
        </pc:sldMkLst>
      </pc:sldChg>
      <pc:sldChg chg="del">
        <pc:chgData name="Mohammed Fasha" userId="cc64f42d-a1a6-4f08-b97b-0c37f877119f" providerId="ADAL" clId="{E5645173-9704-44B4-82F5-EF2938BAEEFE}" dt="2025-04-17T04:47:09.046" v="553" actId="47"/>
        <pc:sldMkLst>
          <pc:docMk/>
          <pc:sldMk cId="128777980" sldId="460"/>
        </pc:sldMkLst>
      </pc:sldChg>
      <pc:sldChg chg="del">
        <pc:chgData name="Mohammed Fasha" userId="cc64f42d-a1a6-4f08-b97b-0c37f877119f" providerId="ADAL" clId="{E5645173-9704-44B4-82F5-EF2938BAEEFE}" dt="2025-04-17T04:47:09.636" v="554" actId="47"/>
        <pc:sldMkLst>
          <pc:docMk/>
          <pc:sldMk cId="1623409718" sldId="461"/>
        </pc:sldMkLst>
      </pc:sldChg>
      <pc:sldChg chg="del">
        <pc:chgData name="Mohammed Fasha" userId="cc64f42d-a1a6-4f08-b97b-0c37f877119f" providerId="ADAL" clId="{E5645173-9704-44B4-82F5-EF2938BAEEFE}" dt="2025-04-17T04:47:08.471" v="552" actId="47"/>
        <pc:sldMkLst>
          <pc:docMk/>
          <pc:sldMk cId="1479590340" sldId="462"/>
        </pc:sldMkLst>
      </pc:sldChg>
      <pc:sldChg chg="del">
        <pc:chgData name="Mohammed Fasha" userId="cc64f42d-a1a6-4f08-b97b-0c37f877119f" providerId="ADAL" clId="{E5645173-9704-44B4-82F5-EF2938BAEEFE}" dt="2025-04-17T04:47:10.163" v="555" actId="47"/>
        <pc:sldMkLst>
          <pc:docMk/>
          <pc:sldMk cId="3692114030" sldId="463"/>
        </pc:sldMkLst>
      </pc:sldChg>
      <pc:sldChg chg="del">
        <pc:chgData name="Mohammed Fasha" userId="cc64f42d-a1a6-4f08-b97b-0c37f877119f" providerId="ADAL" clId="{E5645173-9704-44B4-82F5-EF2938BAEEFE}" dt="2025-04-17T04:47:10.693" v="556" actId="47"/>
        <pc:sldMkLst>
          <pc:docMk/>
          <pc:sldMk cId="397173976" sldId="464"/>
        </pc:sldMkLst>
      </pc:sldChg>
      <pc:sldChg chg="modSp del mod">
        <pc:chgData name="Mohammed Fasha" userId="cc64f42d-a1a6-4f08-b97b-0c37f877119f" providerId="ADAL" clId="{E5645173-9704-44B4-82F5-EF2938BAEEFE}" dt="2025-04-19T12:10:57.342" v="951" actId="47"/>
        <pc:sldMkLst>
          <pc:docMk/>
          <pc:sldMk cId="796753985" sldId="465"/>
        </pc:sldMkLst>
      </pc:sldChg>
      <pc:sldChg chg="modSp del mod">
        <pc:chgData name="Mohammed Fasha" userId="cc64f42d-a1a6-4f08-b97b-0c37f877119f" providerId="ADAL" clId="{E5645173-9704-44B4-82F5-EF2938BAEEFE}" dt="2025-04-19T12:10:57.342" v="951" actId="47"/>
        <pc:sldMkLst>
          <pc:docMk/>
          <pc:sldMk cId="1695077877" sldId="466"/>
        </pc:sldMkLst>
      </pc:sldChg>
      <pc:sldChg chg="modSp del mod">
        <pc:chgData name="Mohammed Fasha" userId="cc64f42d-a1a6-4f08-b97b-0c37f877119f" providerId="ADAL" clId="{E5645173-9704-44B4-82F5-EF2938BAEEFE}" dt="2025-04-19T12:10:57.342" v="951" actId="47"/>
        <pc:sldMkLst>
          <pc:docMk/>
          <pc:sldMk cId="3550307506" sldId="467"/>
        </pc:sldMkLst>
      </pc:sldChg>
      <pc:sldChg chg="del">
        <pc:chgData name="Mohammed Fasha" userId="cc64f42d-a1a6-4f08-b97b-0c37f877119f" providerId="ADAL" clId="{E5645173-9704-44B4-82F5-EF2938BAEEFE}" dt="2025-04-19T12:10:57.342" v="951" actId="47"/>
        <pc:sldMkLst>
          <pc:docMk/>
          <pc:sldMk cId="3037053525" sldId="468"/>
        </pc:sldMkLst>
      </pc:sldChg>
      <pc:sldChg chg="modSp del mod">
        <pc:chgData name="Mohammed Fasha" userId="cc64f42d-a1a6-4f08-b97b-0c37f877119f" providerId="ADAL" clId="{E5645173-9704-44B4-82F5-EF2938BAEEFE}" dt="2025-04-19T12:10:57.342" v="951" actId="47"/>
        <pc:sldMkLst>
          <pc:docMk/>
          <pc:sldMk cId="1747260327" sldId="469"/>
        </pc:sldMkLst>
      </pc:sldChg>
      <pc:sldChg chg="modSp del mod">
        <pc:chgData name="Mohammed Fasha" userId="cc64f42d-a1a6-4f08-b97b-0c37f877119f" providerId="ADAL" clId="{E5645173-9704-44B4-82F5-EF2938BAEEFE}" dt="2025-04-19T12:10:57.342" v="951" actId="47"/>
        <pc:sldMkLst>
          <pc:docMk/>
          <pc:sldMk cId="2869808375" sldId="470"/>
        </pc:sldMkLst>
      </pc:sldChg>
      <pc:sldChg chg="modSp del mod">
        <pc:chgData name="Mohammed Fasha" userId="cc64f42d-a1a6-4f08-b97b-0c37f877119f" providerId="ADAL" clId="{E5645173-9704-44B4-82F5-EF2938BAEEFE}" dt="2025-04-19T12:10:57.342" v="951" actId="47"/>
        <pc:sldMkLst>
          <pc:docMk/>
          <pc:sldMk cId="3417884614" sldId="471"/>
        </pc:sldMkLst>
      </pc:sldChg>
      <pc:sldChg chg="modSp del mod">
        <pc:chgData name="Mohammed Fasha" userId="cc64f42d-a1a6-4f08-b97b-0c37f877119f" providerId="ADAL" clId="{E5645173-9704-44B4-82F5-EF2938BAEEFE}" dt="2025-04-19T12:10:57.342" v="951" actId="47"/>
        <pc:sldMkLst>
          <pc:docMk/>
          <pc:sldMk cId="3101782170" sldId="472"/>
        </pc:sldMkLst>
      </pc:sldChg>
      <pc:sldChg chg="modSp del mod">
        <pc:chgData name="Mohammed Fasha" userId="cc64f42d-a1a6-4f08-b97b-0c37f877119f" providerId="ADAL" clId="{E5645173-9704-44B4-82F5-EF2938BAEEFE}" dt="2025-04-19T12:10:57.342" v="951" actId="47"/>
        <pc:sldMkLst>
          <pc:docMk/>
          <pc:sldMk cId="3816827401" sldId="473"/>
        </pc:sldMkLst>
      </pc:sldChg>
      <pc:sldChg chg="modSp del mod">
        <pc:chgData name="Mohammed Fasha" userId="cc64f42d-a1a6-4f08-b97b-0c37f877119f" providerId="ADAL" clId="{E5645173-9704-44B4-82F5-EF2938BAEEFE}" dt="2025-04-19T12:10:57.342" v="951" actId="47"/>
        <pc:sldMkLst>
          <pc:docMk/>
          <pc:sldMk cId="1739290896" sldId="474"/>
        </pc:sldMkLst>
      </pc:sldChg>
      <pc:sldChg chg="modSp del mod">
        <pc:chgData name="Mohammed Fasha" userId="cc64f42d-a1a6-4f08-b97b-0c37f877119f" providerId="ADAL" clId="{E5645173-9704-44B4-82F5-EF2938BAEEFE}" dt="2025-04-19T12:10:57.342" v="951" actId="47"/>
        <pc:sldMkLst>
          <pc:docMk/>
          <pc:sldMk cId="2226513235" sldId="475"/>
        </pc:sldMkLst>
      </pc:sldChg>
      <pc:sldChg chg="del">
        <pc:chgData name="Mohammed Fasha" userId="cc64f42d-a1a6-4f08-b97b-0c37f877119f" providerId="ADAL" clId="{E5645173-9704-44B4-82F5-EF2938BAEEFE}" dt="2025-04-19T12:10:57.342" v="951" actId="47"/>
        <pc:sldMkLst>
          <pc:docMk/>
          <pc:sldMk cId="3909279172" sldId="476"/>
        </pc:sldMkLst>
      </pc:sldChg>
      <pc:sldChg chg="modSp del mod">
        <pc:chgData name="Mohammed Fasha" userId="cc64f42d-a1a6-4f08-b97b-0c37f877119f" providerId="ADAL" clId="{E5645173-9704-44B4-82F5-EF2938BAEEFE}" dt="2025-04-19T12:10:57.342" v="951" actId="47"/>
        <pc:sldMkLst>
          <pc:docMk/>
          <pc:sldMk cId="819841267" sldId="477"/>
        </pc:sldMkLst>
      </pc:sldChg>
      <pc:sldChg chg="modSp del mod">
        <pc:chgData name="Mohammed Fasha" userId="cc64f42d-a1a6-4f08-b97b-0c37f877119f" providerId="ADAL" clId="{E5645173-9704-44B4-82F5-EF2938BAEEFE}" dt="2025-04-19T12:10:57.342" v="951" actId="47"/>
        <pc:sldMkLst>
          <pc:docMk/>
          <pc:sldMk cId="2214073972" sldId="478"/>
        </pc:sldMkLst>
      </pc:sldChg>
      <pc:sldChg chg="modSp del mod">
        <pc:chgData name="Mohammed Fasha" userId="cc64f42d-a1a6-4f08-b97b-0c37f877119f" providerId="ADAL" clId="{E5645173-9704-44B4-82F5-EF2938BAEEFE}" dt="2025-04-19T12:10:57.342" v="951" actId="47"/>
        <pc:sldMkLst>
          <pc:docMk/>
          <pc:sldMk cId="3156073132" sldId="479"/>
        </pc:sldMkLst>
      </pc:sldChg>
      <pc:sldChg chg="modSp del mod">
        <pc:chgData name="Mohammed Fasha" userId="cc64f42d-a1a6-4f08-b97b-0c37f877119f" providerId="ADAL" clId="{E5645173-9704-44B4-82F5-EF2938BAEEFE}" dt="2025-04-19T12:10:57.342" v="951" actId="47"/>
        <pc:sldMkLst>
          <pc:docMk/>
          <pc:sldMk cId="3580460315" sldId="480"/>
        </pc:sldMkLst>
      </pc:sldChg>
      <pc:sldChg chg="modSp del mod">
        <pc:chgData name="Mohammed Fasha" userId="cc64f42d-a1a6-4f08-b97b-0c37f877119f" providerId="ADAL" clId="{E5645173-9704-44B4-82F5-EF2938BAEEFE}" dt="2025-04-19T12:10:57.342" v="951" actId="47"/>
        <pc:sldMkLst>
          <pc:docMk/>
          <pc:sldMk cId="1703340959" sldId="481"/>
        </pc:sldMkLst>
      </pc:sldChg>
      <pc:sldChg chg="modSp del mod">
        <pc:chgData name="Mohammed Fasha" userId="cc64f42d-a1a6-4f08-b97b-0c37f877119f" providerId="ADAL" clId="{E5645173-9704-44B4-82F5-EF2938BAEEFE}" dt="2025-04-19T12:10:57.342" v="951" actId="47"/>
        <pc:sldMkLst>
          <pc:docMk/>
          <pc:sldMk cId="2888335997" sldId="482"/>
        </pc:sldMkLst>
      </pc:sldChg>
      <pc:sldChg chg="modSp del mod">
        <pc:chgData name="Mohammed Fasha" userId="cc64f42d-a1a6-4f08-b97b-0c37f877119f" providerId="ADAL" clId="{E5645173-9704-44B4-82F5-EF2938BAEEFE}" dt="2025-04-19T12:10:57.342" v="951" actId="47"/>
        <pc:sldMkLst>
          <pc:docMk/>
          <pc:sldMk cId="793646111" sldId="483"/>
        </pc:sldMkLst>
      </pc:sldChg>
      <pc:sldChg chg="del">
        <pc:chgData name="Mohammed Fasha" userId="cc64f42d-a1a6-4f08-b97b-0c37f877119f" providerId="ADAL" clId="{E5645173-9704-44B4-82F5-EF2938BAEEFE}" dt="2025-04-19T12:10:57.342" v="951" actId="47"/>
        <pc:sldMkLst>
          <pc:docMk/>
          <pc:sldMk cId="1303499855" sldId="484"/>
        </pc:sldMkLst>
      </pc:sldChg>
      <pc:sldChg chg="del">
        <pc:chgData name="Mohammed Fasha" userId="cc64f42d-a1a6-4f08-b97b-0c37f877119f" providerId="ADAL" clId="{E5645173-9704-44B4-82F5-EF2938BAEEFE}" dt="2025-04-19T12:10:57.342" v="951" actId="47"/>
        <pc:sldMkLst>
          <pc:docMk/>
          <pc:sldMk cId="785969896" sldId="485"/>
        </pc:sldMkLst>
      </pc:sldChg>
      <pc:sldChg chg="modSp del mod">
        <pc:chgData name="Mohammed Fasha" userId="cc64f42d-a1a6-4f08-b97b-0c37f877119f" providerId="ADAL" clId="{E5645173-9704-44B4-82F5-EF2938BAEEFE}" dt="2025-04-19T12:10:57.342" v="951" actId="47"/>
        <pc:sldMkLst>
          <pc:docMk/>
          <pc:sldMk cId="603445561" sldId="486"/>
        </pc:sldMkLst>
      </pc:sldChg>
      <pc:sldChg chg="del">
        <pc:chgData name="Mohammed Fasha" userId="cc64f42d-a1a6-4f08-b97b-0c37f877119f" providerId="ADAL" clId="{E5645173-9704-44B4-82F5-EF2938BAEEFE}" dt="2025-04-17T04:47:40.041" v="558" actId="47"/>
        <pc:sldMkLst>
          <pc:docMk/>
          <pc:sldMk cId="606504269" sldId="487"/>
        </pc:sldMkLst>
      </pc:sldChg>
      <pc:sldChg chg="del">
        <pc:chgData name="Mohammed Fasha" userId="cc64f42d-a1a6-4f08-b97b-0c37f877119f" providerId="ADAL" clId="{E5645173-9704-44B4-82F5-EF2938BAEEFE}" dt="2025-04-17T04:47:40.181" v="559" actId="47"/>
        <pc:sldMkLst>
          <pc:docMk/>
          <pc:sldMk cId="1776267863" sldId="488"/>
        </pc:sldMkLst>
      </pc:sldChg>
      <pc:sldChg chg="del">
        <pc:chgData name="Mohammed Fasha" userId="cc64f42d-a1a6-4f08-b97b-0c37f877119f" providerId="ADAL" clId="{E5645173-9704-44B4-82F5-EF2938BAEEFE}" dt="2025-04-17T04:47:37.489" v="557" actId="47"/>
        <pc:sldMkLst>
          <pc:docMk/>
          <pc:sldMk cId="97648898" sldId="489"/>
        </pc:sldMkLst>
      </pc:sldChg>
      <pc:sldChg chg="del">
        <pc:chgData name="Mohammed Fasha" userId="cc64f42d-a1a6-4f08-b97b-0c37f877119f" providerId="ADAL" clId="{E5645173-9704-44B4-82F5-EF2938BAEEFE}" dt="2025-04-17T04:47:37.489" v="557" actId="47"/>
        <pc:sldMkLst>
          <pc:docMk/>
          <pc:sldMk cId="906636920" sldId="490"/>
        </pc:sldMkLst>
      </pc:sldChg>
      <pc:sldChg chg="del">
        <pc:chgData name="Mohammed Fasha" userId="cc64f42d-a1a6-4f08-b97b-0c37f877119f" providerId="ADAL" clId="{E5645173-9704-44B4-82F5-EF2938BAEEFE}" dt="2025-04-17T04:47:37.489" v="557" actId="47"/>
        <pc:sldMkLst>
          <pc:docMk/>
          <pc:sldMk cId="378929050" sldId="491"/>
        </pc:sldMkLst>
      </pc:sldChg>
      <pc:sldChg chg="del">
        <pc:chgData name="Mohammed Fasha" userId="cc64f42d-a1a6-4f08-b97b-0c37f877119f" providerId="ADAL" clId="{E5645173-9704-44B4-82F5-EF2938BAEEFE}" dt="2025-04-17T04:47:37.489" v="557" actId="47"/>
        <pc:sldMkLst>
          <pc:docMk/>
          <pc:sldMk cId="1449280576" sldId="492"/>
        </pc:sldMkLst>
      </pc:sldChg>
      <pc:sldChg chg="del">
        <pc:chgData name="Mohammed Fasha" userId="cc64f42d-a1a6-4f08-b97b-0c37f877119f" providerId="ADAL" clId="{E5645173-9704-44B4-82F5-EF2938BAEEFE}" dt="2025-04-17T04:47:37.489" v="557" actId="47"/>
        <pc:sldMkLst>
          <pc:docMk/>
          <pc:sldMk cId="2641167175" sldId="493"/>
        </pc:sldMkLst>
      </pc:sldChg>
      <pc:sldChg chg="del">
        <pc:chgData name="Mohammed Fasha" userId="cc64f42d-a1a6-4f08-b97b-0c37f877119f" providerId="ADAL" clId="{E5645173-9704-44B4-82F5-EF2938BAEEFE}" dt="2025-04-17T04:47:37.489" v="557" actId="47"/>
        <pc:sldMkLst>
          <pc:docMk/>
          <pc:sldMk cId="3291232176" sldId="494"/>
        </pc:sldMkLst>
      </pc:sldChg>
      <pc:sldChg chg="del">
        <pc:chgData name="Mohammed Fasha" userId="cc64f42d-a1a6-4f08-b97b-0c37f877119f" providerId="ADAL" clId="{E5645173-9704-44B4-82F5-EF2938BAEEFE}" dt="2025-04-17T04:47:37.489" v="557" actId="47"/>
        <pc:sldMkLst>
          <pc:docMk/>
          <pc:sldMk cId="2356947773" sldId="495"/>
        </pc:sldMkLst>
      </pc:sldChg>
      <pc:sldChg chg="del">
        <pc:chgData name="Mohammed Fasha" userId="cc64f42d-a1a6-4f08-b97b-0c37f877119f" providerId="ADAL" clId="{E5645173-9704-44B4-82F5-EF2938BAEEFE}" dt="2025-04-17T04:47:37.489" v="557" actId="47"/>
        <pc:sldMkLst>
          <pc:docMk/>
          <pc:sldMk cId="2398702597" sldId="496"/>
        </pc:sldMkLst>
      </pc:sldChg>
      <pc:sldChg chg="del">
        <pc:chgData name="Mohammed Fasha" userId="cc64f42d-a1a6-4f08-b97b-0c37f877119f" providerId="ADAL" clId="{E5645173-9704-44B4-82F5-EF2938BAEEFE}" dt="2025-04-17T04:47:37.489" v="557" actId="47"/>
        <pc:sldMkLst>
          <pc:docMk/>
          <pc:sldMk cId="2455483949" sldId="497"/>
        </pc:sldMkLst>
      </pc:sldChg>
      <pc:sldChg chg="del">
        <pc:chgData name="Mohammed Fasha" userId="cc64f42d-a1a6-4f08-b97b-0c37f877119f" providerId="ADAL" clId="{E5645173-9704-44B4-82F5-EF2938BAEEFE}" dt="2025-04-17T04:47:00.039" v="547" actId="47"/>
        <pc:sldMkLst>
          <pc:docMk/>
          <pc:sldMk cId="3608258295" sldId="498"/>
        </pc:sldMkLst>
      </pc:sldChg>
      <pc:sldChg chg="del">
        <pc:chgData name="Mohammed Fasha" userId="cc64f42d-a1a6-4f08-b97b-0c37f877119f" providerId="ADAL" clId="{E5645173-9704-44B4-82F5-EF2938BAEEFE}" dt="2025-04-19T12:10:35.327" v="949" actId="47"/>
        <pc:sldMkLst>
          <pc:docMk/>
          <pc:sldMk cId="1939766790" sldId="500"/>
        </pc:sldMkLst>
      </pc:sldChg>
      <pc:sldChg chg="del">
        <pc:chgData name="Mohammed Fasha" userId="cc64f42d-a1a6-4f08-b97b-0c37f877119f" providerId="ADAL" clId="{E5645173-9704-44B4-82F5-EF2938BAEEFE}" dt="2025-04-19T12:10:37.417" v="950" actId="47"/>
        <pc:sldMkLst>
          <pc:docMk/>
          <pc:sldMk cId="3385747305" sldId="501"/>
        </pc:sldMkLst>
      </pc:sldChg>
      <pc:sldChg chg="del">
        <pc:chgData name="Mohammed Fasha" userId="cc64f42d-a1a6-4f08-b97b-0c37f877119f" providerId="ADAL" clId="{E5645173-9704-44B4-82F5-EF2938BAEEFE}" dt="2025-04-19T12:10:57.342" v="951" actId="47"/>
        <pc:sldMkLst>
          <pc:docMk/>
          <pc:sldMk cId="1572681964" sldId="511"/>
        </pc:sldMkLst>
      </pc:sldChg>
      <pc:sldChg chg="addSp delSp modSp del mod ord">
        <pc:chgData name="Mohammed Fasha" userId="cc64f42d-a1a6-4f08-b97b-0c37f877119f" providerId="ADAL" clId="{E5645173-9704-44B4-82F5-EF2938BAEEFE}" dt="2025-04-22T05:07:39.718" v="3185" actId="47"/>
        <pc:sldMkLst>
          <pc:docMk/>
          <pc:sldMk cId="3262667370" sldId="516"/>
        </pc:sldMkLst>
      </pc:sldChg>
      <pc:sldChg chg="addSp delSp modSp add del mod">
        <pc:chgData name="Mohammed Fasha" userId="cc64f42d-a1a6-4f08-b97b-0c37f877119f" providerId="ADAL" clId="{E5645173-9704-44B4-82F5-EF2938BAEEFE}" dt="2025-04-21T17:11:49.169" v="2200" actId="2696"/>
        <pc:sldMkLst>
          <pc:docMk/>
          <pc:sldMk cId="1069388775" sldId="517"/>
        </pc:sldMkLst>
      </pc:sldChg>
      <pc:sldChg chg="addSp delSp modSp del mod">
        <pc:chgData name="Mohammed Fasha" userId="cc64f42d-a1a6-4f08-b97b-0c37f877119f" providerId="ADAL" clId="{E5645173-9704-44B4-82F5-EF2938BAEEFE}" dt="2025-04-21T16:55:20.661" v="2129" actId="2696"/>
        <pc:sldMkLst>
          <pc:docMk/>
          <pc:sldMk cId="2522473771" sldId="518"/>
        </pc:sldMkLst>
      </pc:sldChg>
      <pc:sldChg chg="addSp delSp modSp mod ord chgLayout">
        <pc:chgData name="Mohammed Fasha" userId="cc64f42d-a1a6-4f08-b97b-0c37f877119f" providerId="ADAL" clId="{E5645173-9704-44B4-82F5-EF2938BAEEFE}" dt="2025-04-22T04:39:41.934" v="2716" actId="1076"/>
        <pc:sldMkLst>
          <pc:docMk/>
          <pc:sldMk cId="457051995" sldId="519"/>
        </pc:sldMkLst>
      </pc:sldChg>
      <pc:sldChg chg="modSp add del mod chgLayout">
        <pc:chgData name="Mohammed Fasha" userId="cc64f42d-a1a6-4f08-b97b-0c37f877119f" providerId="ADAL" clId="{E5645173-9704-44B4-82F5-EF2938BAEEFE}" dt="2025-05-04T05:01:38.655" v="5517" actId="2696"/>
        <pc:sldMkLst>
          <pc:docMk/>
          <pc:sldMk cId="2606490903" sldId="520"/>
        </pc:sldMkLst>
      </pc:sldChg>
      <pc:sldChg chg="add">
        <pc:chgData name="Mohammed Fasha" userId="cc64f42d-a1a6-4f08-b97b-0c37f877119f" providerId="ADAL" clId="{E5645173-9704-44B4-82F5-EF2938BAEEFE}" dt="2025-05-04T05:01:46.283" v="5518"/>
        <pc:sldMkLst>
          <pc:docMk/>
          <pc:sldMk cId="2907568663" sldId="520"/>
        </pc:sldMkLst>
      </pc:sldChg>
      <pc:sldChg chg="modSp del mod">
        <pc:chgData name="Mohammed Fasha" userId="cc64f42d-a1a6-4f08-b97b-0c37f877119f" providerId="ADAL" clId="{E5645173-9704-44B4-82F5-EF2938BAEEFE}" dt="2025-04-22T04:51:32.331" v="2913" actId="47"/>
        <pc:sldMkLst>
          <pc:docMk/>
          <pc:sldMk cId="737582577" sldId="521"/>
        </pc:sldMkLst>
      </pc:sldChg>
      <pc:sldChg chg="modSp del mod">
        <pc:chgData name="Mohammed Fasha" userId="cc64f42d-a1a6-4f08-b97b-0c37f877119f" providerId="ADAL" clId="{E5645173-9704-44B4-82F5-EF2938BAEEFE}" dt="2025-04-27T04:44:54.940" v="3680" actId="47"/>
        <pc:sldMkLst>
          <pc:docMk/>
          <pc:sldMk cId="1941358278" sldId="522"/>
        </pc:sldMkLst>
      </pc:sldChg>
      <pc:sldChg chg="addSp delSp modSp mod ord">
        <pc:chgData name="Mohammed Fasha" userId="cc64f42d-a1a6-4f08-b97b-0c37f877119f" providerId="ADAL" clId="{E5645173-9704-44B4-82F5-EF2938BAEEFE}" dt="2025-05-15T05:07:39.770" v="10017" actId="20577"/>
        <pc:sldMkLst>
          <pc:docMk/>
          <pc:sldMk cId="2399225158" sldId="523"/>
        </pc:sldMkLst>
      </pc:sldChg>
      <pc:sldChg chg="del">
        <pc:chgData name="Mohammed Fasha" userId="cc64f42d-a1a6-4f08-b97b-0c37f877119f" providerId="ADAL" clId="{E5645173-9704-44B4-82F5-EF2938BAEEFE}" dt="2025-04-17T04:46:36.270" v="523" actId="47"/>
        <pc:sldMkLst>
          <pc:docMk/>
          <pc:sldMk cId="3026790438" sldId="524"/>
        </pc:sldMkLst>
      </pc:sldChg>
      <pc:sldChg chg="del">
        <pc:chgData name="Mohammed Fasha" userId="cc64f42d-a1a6-4f08-b97b-0c37f877119f" providerId="ADAL" clId="{E5645173-9704-44B4-82F5-EF2938BAEEFE}" dt="2025-04-17T04:46:37.101" v="524" actId="47"/>
        <pc:sldMkLst>
          <pc:docMk/>
          <pc:sldMk cId="559781770" sldId="525"/>
        </pc:sldMkLst>
      </pc:sldChg>
      <pc:sldChg chg="del">
        <pc:chgData name="Mohammed Fasha" userId="cc64f42d-a1a6-4f08-b97b-0c37f877119f" providerId="ADAL" clId="{E5645173-9704-44B4-82F5-EF2938BAEEFE}" dt="2025-04-17T04:46:37.863" v="525" actId="47"/>
        <pc:sldMkLst>
          <pc:docMk/>
          <pc:sldMk cId="1438401834" sldId="526"/>
        </pc:sldMkLst>
      </pc:sldChg>
      <pc:sldChg chg="del">
        <pc:chgData name="Mohammed Fasha" userId="cc64f42d-a1a6-4f08-b97b-0c37f877119f" providerId="ADAL" clId="{E5645173-9704-44B4-82F5-EF2938BAEEFE}" dt="2025-04-17T04:46:40.038" v="526" actId="47"/>
        <pc:sldMkLst>
          <pc:docMk/>
          <pc:sldMk cId="3259240421" sldId="527"/>
        </pc:sldMkLst>
      </pc:sldChg>
      <pc:sldChg chg="del">
        <pc:chgData name="Mohammed Fasha" userId="cc64f42d-a1a6-4f08-b97b-0c37f877119f" providerId="ADAL" clId="{E5645173-9704-44B4-82F5-EF2938BAEEFE}" dt="2025-04-17T04:46:41.145" v="527" actId="47"/>
        <pc:sldMkLst>
          <pc:docMk/>
          <pc:sldMk cId="2736460752" sldId="528"/>
        </pc:sldMkLst>
      </pc:sldChg>
      <pc:sldChg chg="del">
        <pc:chgData name="Mohammed Fasha" userId="cc64f42d-a1a6-4f08-b97b-0c37f877119f" providerId="ADAL" clId="{E5645173-9704-44B4-82F5-EF2938BAEEFE}" dt="2025-04-17T04:46:41.729" v="528" actId="47"/>
        <pc:sldMkLst>
          <pc:docMk/>
          <pc:sldMk cId="3313801511" sldId="529"/>
        </pc:sldMkLst>
      </pc:sldChg>
      <pc:sldChg chg="del">
        <pc:chgData name="Mohammed Fasha" userId="cc64f42d-a1a6-4f08-b97b-0c37f877119f" providerId="ADAL" clId="{E5645173-9704-44B4-82F5-EF2938BAEEFE}" dt="2025-04-19T12:10:57.342" v="951" actId="47"/>
        <pc:sldMkLst>
          <pc:docMk/>
          <pc:sldMk cId="1893534474" sldId="530"/>
        </pc:sldMkLst>
      </pc:sldChg>
      <pc:sldChg chg="del">
        <pc:chgData name="Mohammed Fasha" userId="cc64f42d-a1a6-4f08-b97b-0c37f877119f" providerId="ADAL" clId="{E5645173-9704-44B4-82F5-EF2938BAEEFE}" dt="2025-04-19T12:10:57.342" v="951" actId="47"/>
        <pc:sldMkLst>
          <pc:docMk/>
          <pc:sldMk cId="4175210182" sldId="532"/>
        </pc:sldMkLst>
      </pc:sldChg>
      <pc:sldChg chg="addSp modSp mod ord">
        <pc:chgData name="Mohammed Fasha" userId="cc64f42d-a1a6-4f08-b97b-0c37f877119f" providerId="ADAL" clId="{E5645173-9704-44B4-82F5-EF2938BAEEFE}" dt="2025-04-29T15:42:01.147" v="3794" actId="20577"/>
        <pc:sldMkLst>
          <pc:docMk/>
          <pc:sldMk cId="3766250200" sldId="533"/>
        </pc:sldMkLst>
      </pc:sldChg>
      <pc:sldChg chg="addSp delSp modSp mod ord chgLayout">
        <pc:chgData name="Mohammed Fasha" userId="cc64f42d-a1a6-4f08-b97b-0c37f877119f" providerId="ADAL" clId="{E5645173-9704-44B4-82F5-EF2938BAEEFE}" dt="2025-04-29T15:48:55.588" v="3933" actId="20577"/>
        <pc:sldMkLst>
          <pc:docMk/>
          <pc:sldMk cId="3046292118" sldId="534"/>
        </pc:sldMkLst>
      </pc:sldChg>
      <pc:sldChg chg="delSp modSp mod">
        <pc:chgData name="Mohammed Fasha" userId="cc64f42d-a1a6-4f08-b97b-0c37f877119f" providerId="ADAL" clId="{E5645173-9704-44B4-82F5-EF2938BAEEFE}" dt="2025-04-17T04:59:27.621" v="714" actId="478"/>
        <pc:sldMkLst>
          <pc:docMk/>
          <pc:sldMk cId="2050784581" sldId="535"/>
        </pc:sldMkLst>
      </pc:sldChg>
      <pc:sldChg chg="ord">
        <pc:chgData name="Mohammed Fasha" userId="cc64f42d-a1a6-4f08-b97b-0c37f877119f" providerId="ADAL" clId="{E5645173-9704-44B4-82F5-EF2938BAEEFE}" dt="2025-04-16T20:16:01.310" v="10"/>
        <pc:sldMkLst>
          <pc:docMk/>
          <pc:sldMk cId="2766696385" sldId="536"/>
        </pc:sldMkLst>
      </pc:sldChg>
      <pc:sldChg chg="del">
        <pc:chgData name="Mohammed Fasha" userId="cc64f42d-a1a6-4f08-b97b-0c37f877119f" providerId="ADAL" clId="{E5645173-9704-44B4-82F5-EF2938BAEEFE}" dt="2025-04-19T11:51:14.519" v="908" actId="47"/>
        <pc:sldMkLst>
          <pc:docMk/>
          <pc:sldMk cId="4180559926" sldId="537"/>
        </pc:sldMkLst>
      </pc:sldChg>
      <pc:sldChg chg="addSp delSp modSp mod">
        <pc:chgData name="Mohammed Fasha" userId="cc64f42d-a1a6-4f08-b97b-0c37f877119f" providerId="ADAL" clId="{E5645173-9704-44B4-82F5-EF2938BAEEFE}" dt="2025-05-16T04:35:32.039" v="10342" actId="1076"/>
        <pc:sldMkLst>
          <pc:docMk/>
          <pc:sldMk cId="3886989038" sldId="538"/>
        </pc:sldMkLst>
      </pc:sldChg>
      <pc:sldChg chg="addSp delSp modSp del mod ord">
        <pc:chgData name="Mohammed Fasha" userId="cc64f42d-a1a6-4f08-b97b-0c37f877119f" providerId="ADAL" clId="{E5645173-9704-44B4-82F5-EF2938BAEEFE}" dt="2025-05-16T04:24:38.064" v="10232" actId="47"/>
        <pc:sldMkLst>
          <pc:docMk/>
          <pc:sldMk cId="2121122174" sldId="539"/>
        </pc:sldMkLst>
      </pc:sldChg>
      <pc:sldChg chg="del">
        <pc:chgData name="Mohammed Fasha" userId="cc64f42d-a1a6-4f08-b97b-0c37f877119f" providerId="ADAL" clId="{E5645173-9704-44B4-82F5-EF2938BAEEFE}" dt="2025-04-20T03:12:14.095" v="1739" actId="47"/>
        <pc:sldMkLst>
          <pc:docMk/>
          <pc:sldMk cId="3813044436" sldId="540"/>
        </pc:sldMkLst>
      </pc:sldChg>
      <pc:sldChg chg="del">
        <pc:chgData name="Mohammed Fasha" userId="cc64f42d-a1a6-4f08-b97b-0c37f877119f" providerId="ADAL" clId="{E5645173-9704-44B4-82F5-EF2938BAEEFE}" dt="2025-04-19T11:52:54.389" v="929" actId="47"/>
        <pc:sldMkLst>
          <pc:docMk/>
          <pc:sldMk cId="1482389771" sldId="541"/>
        </pc:sldMkLst>
      </pc:sldChg>
      <pc:sldChg chg="del">
        <pc:chgData name="Mohammed Fasha" userId="cc64f42d-a1a6-4f08-b97b-0c37f877119f" providerId="ADAL" clId="{E5645173-9704-44B4-82F5-EF2938BAEEFE}" dt="2025-04-19T11:52:58.763" v="930" actId="47"/>
        <pc:sldMkLst>
          <pc:docMk/>
          <pc:sldMk cId="3600746956" sldId="542"/>
        </pc:sldMkLst>
      </pc:sldChg>
      <pc:sldChg chg="del">
        <pc:chgData name="Mohammed Fasha" userId="cc64f42d-a1a6-4f08-b97b-0c37f877119f" providerId="ADAL" clId="{E5645173-9704-44B4-82F5-EF2938BAEEFE}" dt="2025-04-19T11:53:00.638" v="931" actId="47"/>
        <pc:sldMkLst>
          <pc:docMk/>
          <pc:sldMk cId="2640097628" sldId="543"/>
        </pc:sldMkLst>
      </pc:sldChg>
      <pc:sldChg chg="del">
        <pc:chgData name="Mohammed Fasha" userId="cc64f42d-a1a6-4f08-b97b-0c37f877119f" providerId="ADAL" clId="{E5645173-9704-44B4-82F5-EF2938BAEEFE}" dt="2025-04-19T12:03:10.144" v="939" actId="47"/>
        <pc:sldMkLst>
          <pc:docMk/>
          <pc:sldMk cId="444263595" sldId="544"/>
        </pc:sldMkLst>
      </pc:sldChg>
      <pc:sldChg chg="modSp del mod">
        <pc:chgData name="Mohammed Fasha" userId="cc64f42d-a1a6-4f08-b97b-0c37f877119f" providerId="ADAL" clId="{E5645173-9704-44B4-82F5-EF2938BAEEFE}" dt="2025-04-19T12:03:11.966" v="940" actId="47"/>
        <pc:sldMkLst>
          <pc:docMk/>
          <pc:sldMk cId="3880447943" sldId="545"/>
        </pc:sldMkLst>
      </pc:sldChg>
      <pc:sldChg chg="del">
        <pc:chgData name="Mohammed Fasha" userId="cc64f42d-a1a6-4f08-b97b-0c37f877119f" providerId="ADAL" clId="{E5645173-9704-44B4-82F5-EF2938BAEEFE}" dt="2025-04-19T12:03:12.112" v="941" actId="47"/>
        <pc:sldMkLst>
          <pc:docMk/>
          <pc:sldMk cId="2037860487" sldId="546"/>
        </pc:sldMkLst>
      </pc:sldChg>
      <pc:sldChg chg="del">
        <pc:chgData name="Mohammed Fasha" userId="cc64f42d-a1a6-4f08-b97b-0c37f877119f" providerId="ADAL" clId="{E5645173-9704-44B4-82F5-EF2938BAEEFE}" dt="2025-04-19T12:03:12.273" v="942" actId="47"/>
        <pc:sldMkLst>
          <pc:docMk/>
          <pc:sldMk cId="2787645125" sldId="547"/>
        </pc:sldMkLst>
      </pc:sldChg>
      <pc:sldChg chg="del">
        <pc:chgData name="Mohammed Fasha" userId="cc64f42d-a1a6-4f08-b97b-0c37f877119f" providerId="ADAL" clId="{E5645173-9704-44B4-82F5-EF2938BAEEFE}" dt="2025-04-19T12:03:12.436" v="943" actId="47"/>
        <pc:sldMkLst>
          <pc:docMk/>
          <pc:sldMk cId="3282314039" sldId="548"/>
        </pc:sldMkLst>
      </pc:sldChg>
      <pc:sldChg chg="del">
        <pc:chgData name="Mohammed Fasha" userId="cc64f42d-a1a6-4f08-b97b-0c37f877119f" providerId="ADAL" clId="{E5645173-9704-44B4-82F5-EF2938BAEEFE}" dt="2025-04-19T12:03:12.588" v="944" actId="47"/>
        <pc:sldMkLst>
          <pc:docMk/>
          <pc:sldMk cId="3312238235" sldId="549"/>
        </pc:sldMkLst>
      </pc:sldChg>
      <pc:sldChg chg="del">
        <pc:chgData name="Mohammed Fasha" userId="cc64f42d-a1a6-4f08-b97b-0c37f877119f" providerId="ADAL" clId="{E5645173-9704-44B4-82F5-EF2938BAEEFE}" dt="2025-04-19T12:03:13.482" v="945" actId="47"/>
        <pc:sldMkLst>
          <pc:docMk/>
          <pc:sldMk cId="1599076447" sldId="550"/>
        </pc:sldMkLst>
      </pc:sldChg>
      <pc:sldChg chg="modSp del mod">
        <pc:chgData name="Mohammed Fasha" userId="cc64f42d-a1a6-4f08-b97b-0c37f877119f" providerId="ADAL" clId="{E5645173-9704-44B4-82F5-EF2938BAEEFE}" dt="2025-04-19T12:03:14.112" v="946" actId="47"/>
        <pc:sldMkLst>
          <pc:docMk/>
          <pc:sldMk cId="348832527" sldId="551"/>
        </pc:sldMkLst>
      </pc:sldChg>
      <pc:sldChg chg="del">
        <pc:chgData name="Mohammed Fasha" userId="cc64f42d-a1a6-4f08-b97b-0c37f877119f" providerId="ADAL" clId="{E5645173-9704-44B4-82F5-EF2938BAEEFE}" dt="2025-04-19T12:03:15.133" v="947" actId="47"/>
        <pc:sldMkLst>
          <pc:docMk/>
          <pc:sldMk cId="1384559435" sldId="552"/>
        </pc:sldMkLst>
      </pc:sldChg>
      <pc:sldChg chg="modSp del mod">
        <pc:chgData name="Mohammed Fasha" userId="cc64f42d-a1a6-4f08-b97b-0c37f877119f" providerId="ADAL" clId="{E5645173-9704-44B4-82F5-EF2938BAEEFE}" dt="2025-04-19T12:03:16.240" v="948" actId="47"/>
        <pc:sldMkLst>
          <pc:docMk/>
          <pc:sldMk cId="1144112729" sldId="553"/>
        </pc:sldMkLst>
      </pc:sldChg>
      <pc:sldChg chg="del">
        <pc:chgData name="Mohammed Fasha" userId="cc64f42d-a1a6-4f08-b97b-0c37f877119f" providerId="ADAL" clId="{E5645173-9704-44B4-82F5-EF2938BAEEFE}" dt="2025-04-19T12:02:41.998" v="938" actId="47"/>
        <pc:sldMkLst>
          <pc:docMk/>
          <pc:sldMk cId="526466330" sldId="554"/>
        </pc:sldMkLst>
      </pc:sldChg>
      <pc:sldChg chg="modSp del mod">
        <pc:chgData name="Mohammed Fasha" userId="cc64f42d-a1a6-4f08-b97b-0c37f877119f" providerId="ADAL" clId="{E5645173-9704-44B4-82F5-EF2938BAEEFE}" dt="2025-04-19T12:02:04.497" v="932" actId="47"/>
        <pc:sldMkLst>
          <pc:docMk/>
          <pc:sldMk cId="2594727727" sldId="555"/>
        </pc:sldMkLst>
      </pc:sldChg>
      <pc:sldChg chg="modSp del mod">
        <pc:chgData name="Mohammed Fasha" userId="cc64f42d-a1a6-4f08-b97b-0c37f877119f" providerId="ADAL" clId="{E5645173-9704-44B4-82F5-EF2938BAEEFE}" dt="2025-04-19T12:02:04.968" v="933" actId="47"/>
        <pc:sldMkLst>
          <pc:docMk/>
          <pc:sldMk cId="2842851281" sldId="556"/>
        </pc:sldMkLst>
      </pc:sldChg>
      <pc:sldChg chg="modSp add del mod">
        <pc:chgData name="Mohammed Fasha" userId="cc64f42d-a1a6-4f08-b97b-0c37f877119f" providerId="ADAL" clId="{E5645173-9704-44B4-82F5-EF2938BAEEFE}" dt="2025-04-19T12:02:39.410" v="936" actId="47"/>
        <pc:sldMkLst>
          <pc:docMk/>
          <pc:sldMk cId="395748561" sldId="557"/>
        </pc:sldMkLst>
      </pc:sldChg>
      <pc:sldChg chg="modSp del mod">
        <pc:chgData name="Mohammed Fasha" userId="cc64f42d-a1a6-4f08-b97b-0c37f877119f" providerId="ADAL" clId="{E5645173-9704-44B4-82F5-EF2938BAEEFE}" dt="2025-04-19T12:02:39.844" v="937" actId="47"/>
        <pc:sldMkLst>
          <pc:docMk/>
          <pc:sldMk cId="1898826015" sldId="558"/>
        </pc:sldMkLst>
      </pc:sldChg>
      <pc:sldChg chg="modSp new mod">
        <pc:chgData name="Mohammed Fasha" userId="cc64f42d-a1a6-4f08-b97b-0c37f877119f" providerId="ADAL" clId="{E5645173-9704-44B4-82F5-EF2938BAEEFE}" dt="2025-04-20T02:53:40.694" v="1575"/>
        <pc:sldMkLst>
          <pc:docMk/>
          <pc:sldMk cId="620158495" sldId="559"/>
        </pc:sldMkLst>
      </pc:sldChg>
      <pc:sldChg chg="new del">
        <pc:chgData name="Mohammed Fasha" userId="cc64f42d-a1a6-4f08-b97b-0c37f877119f" providerId="ADAL" clId="{E5645173-9704-44B4-82F5-EF2938BAEEFE}" dt="2025-04-16T20:15:55.607" v="4" actId="47"/>
        <pc:sldMkLst>
          <pc:docMk/>
          <pc:sldMk cId="2164543370" sldId="559"/>
        </pc:sldMkLst>
      </pc:sldChg>
      <pc:sldChg chg="add del">
        <pc:chgData name="Mohammed Fasha" userId="cc64f42d-a1a6-4f08-b97b-0c37f877119f" providerId="ADAL" clId="{E5645173-9704-44B4-82F5-EF2938BAEEFE}" dt="2025-04-16T20:15:56.029" v="5" actId="47"/>
        <pc:sldMkLst>
          <pc:docMk/>
          <pc:sldMk cId="834758275" sldId="560"/>
        </pc:sldMkLst>
      </pc:sldChg>
      <pc:sldChg chg="addSp delSp modSp new del mod">
        <pc:chgData name="Mohammed Fasha" userId="cc64f42d-a1a6-4f08-b97b-0c37f877119f" providerId="ADAL" clId="{E5645173-9704-44B4-82F5-EF2938BAEEFE}" dt="2025-04-19T11:49:22.373" v="904" actId="2696"/>
        <pc:sldMkLst>
          <pc:docMk/>
          <pc:sldMk cId="3039349227" sldId="560"/>
        </pc:sldMkLst>
      </pc:sldChg>
      <pc:sldChg chg="add del">
        <pc:chgData name="Mohammed Fasha" userId="cc64f42d-a1a6-4f08-b97b-0c37f877119f" providerId="ADAL" clId="{E5645173-9704-44B4-82F5-EF2938BAEEFE}" dt="2025-04-16T20:15:56.431" v="6" actId="47"/>
        <pc:sldMkLst>
          <pc:docMk/>
          <pc:sldMk cId="240737738" sldId="561"/>
        </pc:sldMkLst>
      </pc:sldChg>
      <pc:sldChg chg="addSp delSp modSp new mod">
        <pc:chgData name="Mohammed Fasha" userId="cc64f42d-a1a6-4f08-b97b-0c37f877119f" providerId="ADAL" clId="{E5645173-9704-44B4-82F5-EF2938BAEEFE}" dt="2025-04-19T11:49:05.744" v="903"/>
        <pc:sldMkLst>
          <pc:docMk/>
          <pc:sldMk cId="2646991478" sldId="561"/>
        </pc:sldMkLst>
      </pc:sldChg>
      <pc:sldChg chg="addSp modSp new mod">
        <pc:chgData name="Mohammed Fasha" userId="cc64f42d-a1a6-4f08-b97b-0c37f877119f" providerId="ADAL" clId="{E5645173-9704-44B4-82F5-EF2938BAEEFE}" dt="2025-04-20T03:26:52.883" v="1792"/>
        <pc:sldMkLst>
          <pc:docMk/>
          <pc:sldMk cId="1771442552" sldId="562"/>
        </pc:sldMkLst>
      </pc:sldChg>
      <pc:sldChg chg="add del">
        <pc:chgData name="Mohammed Fasha" userId="cc64f42d-a1a6-4f08-b97b-0c37f877119f" providerId="ADAL" clId="{E5645173-9704-44B4-82F5-EF2938BAEEFE}" dt="2025-04-16T20:15:56.917" v="7" actId="47"/>
        <pc:sldMkLst>
          <pc:docMk/>
          <pc:sldMk cId="3671505403" sldId="562"/>
        </pc:sldMkLst>
      </pc:sldChg>
      <pc:sldChg chg="addSp modSp new mod">
        <pc:chgData name="Mohammed Fasha" userId="cc64f42d-a1a6-4f08-b97b-0c37f877119f" providerId="ADAL" clId="{E5645173-9704-44B4-82F5-EF2938BAEEFE}" dt="2025-04-20T03:26:57.406" v="1793"/>
        <pc:sldMkLst>
          <pc:docMk/>
          <pc:sldMk cId="3833909199" sldId="563"/>
        </pc:sldMkLst>
      </pc:sldChg>
      <pc:sldChg chg="addSp modSp add mod">
        <pc:chgData name="Mohammed Fasha" userId="cc64f42d-a1a6-4f08-b97b-0c37f877119f" providerId="ADAL" clId="{E5645173-9704-44B4-82F5-EF2938BAEEFE}" dt="2025-04-17T04:24:52.554" v="379" actId="20577"/>
        <pc:sldMkLst>
          <pc:docMk/>
          <pc:sldMk cId="1112383203" sldId="564"/>
        </pc:sldMkLst>
      </pc:sldChg>
      <pc:sldChg chg="addSp modSp add mod">
        <pc:chgData name="Mohammed Fasha" userId="cc64f42d-a1a6-4f08-b97b-0c37f877119f" providerId="ADAL" clId="{E5645173-9704-44B4-82F5-EF2938BAEEFE}" dt="2025-05-04T04:26:12.374" v="4901" actId="1076"/>
        <pc:sldMkLst>
          <pc:docMk/>
          <pc:sldMk cId="955252079" sldId="565"/>
        </pc:sldMkLst>
      </pc:sldChg>
      <pc:sldChg chg="addSp delSp modSp add del mod">
        <pc:chgData name="Mohammed Fasha" userId="cc64f42d-a1a6-4f08-b97b-0c37f877119f" providerId="ADAL" clId="{E5645173-9704-44B4-82F5-EF2938BAEEFE}" dt="2025-04-17T04:31:35.848" v="399" actId="2696"/>
        <pc:sldMkLst>
          <pc:docMk/>
          <pc:sldMk cId="286976223" sldId="566"/>
        </pc:sldMkLst>
      </pc:sldChg>
      <pc:sldChg chg="addSp delSp modSp add mod ord">
        <pc:chgData name="Mohammed Fasha" userId="cc64f42d-a1a6-4f08-b97b-0c37f877119f" providerId="ADAL" clId="{E5645173-9704-44B4-82F5-EF2938BAEEFE}" dt="2025-04-20T04:43:19.908" v="1836"/>
        <pc:sldMkLst>
          <pc:docMk/>
          <pc:sldMk cId="1979549403" sldId="566"/>
        </pc:sldMkLst>
      </pc:sldChg>
      <pc:sldChg chg="addSp modSp add del mod">
        <pc:chgData name="Mohammed Fasha" userId="cc64f42d-a1a6-4f08-b97b-0c37f877119f" providerId="ADAL" clId="{E5645173-9704-44B4-82F5-EF2938BAEEFE}" dt="2025-04-17T04:31:14.370" v="397" actId="2696"/>
        <pc:sldMkLst>
          <pc:docMk/>
          <pc:sldMk cId="1573535828" sldId="567"/>
        </pc:sldMkLst>
      </pc:sldChg>
      <pc:sldChg chg="delSp modSp add mod">
        <pc:chgData name="Mohammed Fasha" userId="cc64f42d-a1a6-4f08-b97b-0c37f877119f" providerId="ADAL" clId="{E5645173-9704-44B4-82F5-EF2938BAEEFE}" dt="2025-04-20T03:26:43.624" v="1791" actId="1076"/>
        <pc:sldMkLst>
          <pc:docMk/>
          <pc:sldMk cId="2001442480" sldId="567"/>
        </pc:sldMkLst>
      </pc:sldChg>
      <pc:sldChg chg="addSp delSp modSp add mod ord modTransition modClrScheme chgLayout">
        <pc:chgData name="Mohammed Fasha" userId="cc64f42d-a1a6-4f08-b97b-0c37f877119f" providerId="ADAL" clId="{E5645173-9704-44B4-82F5-EF2938BAEEFE}" dt="2025-04-17T04:49:30.391" v="570" actId="27636"/>
        <pc:sldMkLst>
          <pc:docMk/>
          <pc:sldMk cId="2516595901" sldId="568"/>
        </pc:sldMkLst>
      </pc:sldChg>
      <pc:sldChg chg="modSp add mod">
        <pc:chgData name="Mohammed Fasha" userId="cc64f42d-a1a6-4f08-b97b-0c37f877119f" providerId="ADAL" clId="{E5645173-9704-44B4-82F5-EF2938BAEEFE}" dt="2025-04-17T04:49:30.419" v="571" actId="27636"/>
        <pc:sldMkLst>
          <pc:docMk/>
          <pc:sldMk cId="3287127026" sldId="569"/>
        </pc:sldMkLst>
      </pc:sldChg>
      <pc:sldChg chg="modSp new mod">
        <pc:chgData name="Mohammed Fasha" userId="cc64f42d-a1a6-4f08-b97b-0c37f877119f" providerId="ADAL" clId="{E5645173-9704-44B4-82F5-EF2938BAEEFE}" dt="2025-04-17T04:31:02.374" v="395"/>
        <pc:sldMkLst>
          <pc:docMk/>
          <pc:sldMk cId="4258501245" sldId="570"/>
        </pc:sldMkLst>
      </pc:sldChg>
      <pc:sldChg chg="modSp add mod">
        <pc:chgData name="Mohammed Fasha" userId="cc64f42d-a1a6-4f08-b97b-0c37f877119f" providerId="ADAL" clId="{E5645173-9704-44B4-82F5-EF2938BAEEFE}" dt="2025-04-17T04:49:30.423" v="572" actId="27636"/>
        <pc:sldMkLst>
          <pc:docMk/>
          <pc:sldMk cId="3146667074" sldId="571"/>
        </pc:sldMkLst>
      </pc:sldChg>
      <pc:sldChg chg="addSp delSp modSp add mod">
        <pc:chgData name="Mohammed Fasha" userId="cc64f42d-a1a6-4f08-b97b-0c37f877119f" providerId="ADAL" clId="{E5645173-9704-44B4-82F5-EF2938BAEEFE}" dt="2025-04-20T03:26:34.938" v="1788" actId="1076"/>
        <pc:sldMkLst>
          <pc:docMk/>
          <pc:sldMk cId="2875299887" sldId="572"/>
        </pc:sldMkLst>
      </pc:sldChg>
      <pc:sldChg chg="addSp delSp modSp new mod ord">
        <pc:chgData name="Mohammed Fasha" userId="cc64f42d-a1a6-4f08-b97b-0c37f877119f" providerId="ADAL" clId="{E5645173-9704-44B4-82F5-EF2938BAEEFE}" dt="2025-04-17T04:58:09.474" v="687" actId="179"/>
        <pc:sldMkLst>
          <pc:docMk/>
          <pc:sldMk cId="4066623014" sldId="573"/>
        </pc:sldMkLst>
      </pc:sldChg>
      <pc:sldChg chg="new del">
        <pc:chgData name="Mohammed Fasha" userId="cc64f42d-a1a6-4f08-b97b-0c37f877119f" providerId="ADAL" clId="{E5645173-9704-44B4-82F5-EF2938BAEEFE}" dt="2025-04-17T04:32:12.995" v="417" actId="47"/>
        <pc:sldMkLst>
          <pc:docMk/>
          <pc:sldMk cId="1895282571" sldId="574"/>
        </pc:sldMkLst>
      </pc:sldChg>
      <pc:sldChg chg="add del">
        <pc:chgData name="Mohammed Fasha" userId="cc64f42d-a1a6-4f08-b97b-0c37f877119f" providerId="ADAL" clId="{E5645173-9704-44B4-82F5-EF2938BAEEFE}" dt="2025-04-17T03:59:11.142" v="238"/>
        <pc:sldMkLst>
          <pc:docMk/>
          <pc:sldMk cId="3255898466" sldId="574"/>
        </pc:sldMkLst>
      </pc:sldChg>
      <pc:sldChg chg="delSp modSp add del mod chgLayout">
        <pc:chgData name="Mohammed Fasha" userId="cc64f42d-a1a6-4f08-b97b-0c37f877119f" providerId="ADAL" clId="{E5645173-9704-44B4-82F5-EF2938BAEEFE}" dt="2025-05-16T04:36:58.358" v="10357" actId="47"/>
        <pc:sldMkLst>
          <pc:docMk/>
          <pc:sldMk cId="1862335417" sldId="575"/>
        </pc:sldMkLst>
      </pc:sldChg>
      <pc:sldChg chg="addSp modSp new mod">
        <pc:chgData name="Mohammed Fasha" userId="cc64f42d-a1a6-4f08-b97b-0c37f877119f" providerId="ADAL" clId="{E5645173-9704-44B4-82F5-EF2938BAEEFE}" dt="2025-04-20T04:06:49.422" v="1832" actId="20577"/>
        <pc:sldMkLst>
          <pc:docMk/>
          <pc:sldMk cId="3184607449" sldId="576"/>
        </pc:sldMkLst>
      </pc:sldChg>
      <pc:sldChg chg="addSp delSp modSp new mod modClrScheme chgLayout">
        <pc:chgData name="Mohammed Fasha" userId="cc64f42d-a1a6-4f08-b97b-0c37f877119f" providerId="ADAL" clId="{E5645173-9704-44B4-82F5-EF2938BAEEFE}" dt="2025-04-29T15:49:37.204" v="3973" actId="403"/>
        <pc:sldMkLst>
          <pc:docMk/>
          <pc:sldMk cId="2327940915" sldId="577"/>
        </pc:sldMkLst>
      </pc:sldChg>
      <pc:sldChg chg="modSp new del mod">
        <pc:chgData name="Mohammed Fasha" userId="cc64f42d-a1a6-4f08-b97b-0c37f877119f" providerId="ADAL" clId="{E5645173-9704-44B4-82F5-EF2938BAEEFE}" dt="2025-04-29T15:50:07.748" v="3977" actId="47"/>
        <pc:sldMkLst>
          <pc:docMk/>
          <pc:sldMk cId="175398562" sldId="578"/>
        </pc:sldMkLst>
      </pc:sldChg>
      <pc:sldChg chg="modSp new del mod">
        <pc:chgData name="Mohammed Fasha" userId="cc64f42d-a1a6-4f08-b97b-0c37f877119f" providerId="ADAL" clId="{E5645173-9704-44B4-82F5-EF2938BAEEFE}" dt="2025-04-29T15:50:09.593" v="3978" actId="47"/>
        <pc:sldMkLst>
          <pc:docMk/>
          <pc:sldMk cId="3563372810" sldId="579"/>
        </pc:sldMkLst>
      </pc:sldChg>
      <pc:sldChg chg="addSp delSp modSp new del mod">
        <pc:chgData name="Mohammed Fasha" userId="cc64f42d-a1a6-4f08-b97b-0c37f877119f" providerId="ADAL" clId="{E5645173-9704-44B4-82F5-EF2938BAEEFE}" dt="2025-04-29T15:50:11.309" v="3979" actId="47"/>
        <pc:sldMkLst>
          <pc:docMk/>
          <pc:sldMk cId="3279715601" sldId="580"/>
        </pc:sldMkLst>
      </pc:sldChg>
      <pc:sldChg chg="addSp delSp modSp new del mod">
        <pc:chgData name="Mohammed Fasha" userId="cc64f42d-a1a6-4f08-b97b-0c37f877119f" providerId="ADAL" clId="{E5645173-9704-44B4-82F5-EF2938BAEEFE}" dt="2025-04-29T15:50:13.415" v="3981" actId="47"/>
        <pc:sldMkLst>
          <pc:docMk/>
          <pc:sldMk cId="993741549" sldId="581"/>
        </pc:sldMkLst>
      </pc:sldChg>
      <pc:sldChg chg="addSp modSp new del mod">
        <pc:chgData name="Mohammed Fasha" userId="cc64f42d-a1a6-4f08-b97b-0c37f877119f" providerId="ADAL" clId="{E5645173-9704-44B4-82F5-EF2938BAEEFE}" dt="2025-04-20T04:08:50.553" v="1833" actId="2696"/>
        <pc:sldMkLst>
          <pc:docMk/>
          <pc:sldMk cId="1508161059" sldId="582"/>
        </pc:sldMkLst>
      </pc:sldChg>
      <pc:sldChg chg="addSp delSp modSp new del mod modClrScheme chgLayout">
        <pc:chgData name="Mohammed Fasha" userId="cc64f42d-a1a6-4f08-b97b-0c37f877119f" providerId="ADAL" clId="{E5645173-9704-44B4-82F5-EF2938BAEEFE}" dt="2025-04-20T04:08:50.553" v="1833" actId="2696"/>
        <pc:sldMkLst>
          <pc:docMk/>
          <pc:sldMk cId="2086416258" sldId="583"/>
        </pc:sldMkLst>
      </pc:sldChg>
      <pc:sldChg chg="addSp delSp modSp new del mod modClrScheme chgLayout">
        <pc:chgData name="Mohammed Fasha" userId="cc64f42d-a1a6-4f08-b97b-0c37f877119f" providerId="ADAL" clId="{E5645173-9704-44B4-82F5-EF2938BAEEFE}" dt="2025-04-20T04:08:50.553" v="1833" actId="2696"/>
        <pc:sldMkLst>
          <pc:docMk/>
          <pc:sldMk cId="3788037396" sldId="584"/>
        </pc:sldMkLst>
      </pc:sldChg>
      <pc:sldChg chg="addSp delSp modSp new del mod chgLayout">
        <pc:chgData name="Mohammed Fasha" userId="cc64f42d-a1a6-4f08-b97b-0c37f877119f" providerId="ADAL" clId="{E5645173-9704-44B4-82F5-EF2938BAEEFE}" dt="2025-04-20T04:08:50.553" v="1833" actId="2696"/>
        <pc:sldMkLst>
          <pc:docMk/>
          <pc:sldMk cId="3204141022" sldId="585"/>
        </pc:sldMkLst>
      </pc:sldChg>
      <pc:sldChg chg="addSp delSp modSp new del mod modClrScheme chgLayout">
        <pc:chgData name="Mohammed Fasha" userId="cc64f42d-a1a6-4f08-b97b-0c37f877119f" providerId="ADAL" clId="{E5645173-9704-44B4-82F5-EF2938BAEEFE}" dt="2025-04-20T04:08:50.553" v="1833" actId="2696"/>
        <pc:sldMkLst>
          <pc:docMk/>
          <pc:sldMk cId="1608128617" sldId="586"/>
        </pc:sldMkLst>
      </pc:sldChg>
      <pc:sldChg chg="modSp new del mod">
        <pc:chgData name="Mohammed Fasha" userId="cc64f42d-a1a6-4f08-b97b-0c37f877119f" providerId="ADAL" clId="{E5645173-9704-44B4-82F5-EF2938BAEEFE}" dt="2025-04-20T04:08:50.553" v="1833" actId="2696"/>
        <pc:sldMkLst>
          <pc:docMk/>
          <pc:sldMk cId="3864717604" sldId="587"/>
        </pc:sldMkLst>
      </pc:sldChg>
      <pc:sldChg chg="modSp mod">
        <pc:chgData name="Mohammed Fasha" userId="cc64f42d-a1a6-4f08-b97b-0c37f877119f" providerId="ADAL" clId="{E5645173-9704-44B4-82F5-EF2938BAEEFE}" dt="2025-04-20T03:13:27.675" v="1758" actId="20577"/>
        <pc:sldMkLst>
          <pc:docMk/>
          <pc:sldMk cId="2759184187" sldId="589"/>
        </pc:sldMkLst>
      </pc:sldChg>
      <pc:sldChg chg="addSp delSp modSp del mod ord">
        <pc:chgData name="Mohammed Fasha" userId="cc64f42d-a1a6-4f08-b97b-0c37f877119f" providerId="ADAL" clId="{E5645173-9704-44B4-82F5-EF2938BAEEFE}" dt="2025-04-20T04:49:30.822" v="1843" actId="2696"/>
        <pc:sldMkLst>
          <pc:docMk/>
          <pc:sldMk cId="698149653" sldId="590"/>
        </pc:sldMkLst>
      </pc:sldChg>
      <pc:sldChg chg="addSp modSp mod ord">
        <pc:chgData name="Mohammed Fasha" userId="cc64f42d-a1a6-4f08-b97b-0c37f877119f" providerId="ADAL" clId="{E5645173-9704-44B4-82F5-EF2938BAEEFE}" dt="2025-05-16T04:24:22.286" v="10229"/>
        <pc:sldMkLst>
          <pc:docMk/>
          <pc:sldMk cId="1424455440" sldId="590"/>
        </pc:sldMkLst>
      </pc:sldChg>
      <pc:sldChg chg="addSp delSp modSp new mod">
        <pc:chgData name="Mohammed Fasha" userId="cc64f42d-a1a6-4f08-b97b-0c37f877119f" providerId="ADAL" clId="{E5645173-9704-44B4-82F5-EF2938BAEEFE}" dt="2025-04-20T05:15:59.312" v="1992" actId="20577"/>
        <pc:sldMkLst>
          <pc:docMk/>
          <pc:sldMk cId="4163305011" sldId="590"/>
        </pc:sldMkLst>
      </pc:sldChg>
      <pc:sldChg chg="modSp del mod">
        <pc:chgData name="Mohammed Fasha" userId="cc64f42d-a1a6-4f08-b97b-0c37f877119f" providerId="ADAL" clId="{E5645173-9704-44B4-82F5-EF2938BAEEFE}" dt="2025-04-20T03:15:45.006" v="1774" actId="47"/>
        <pc:sldMkLst>
          <pc:docMk/>
          <pc:sldMk cId="1519920460" sldId="591"/>
        </pc:sldMkLst>
      </pc:sldChg>
      <pc:sldChg chg="addSp delSp modSp new mod">
        <pc:chgData name="Mohammed Fasha" userId="cc64f42d-a1a6-4f08-b97b-0c37f877119f" providerId="ADAL" clId="{E5645173-9704-44B4-82F5-EF2938BAEEFE}" dt="2025-04-20T04:58:45.185" v="1869" actId="20577"/>
        <pc:sldMkLst>
          <pc:docMk/>
          <pc:sldMk cId="3864245177" sldId="591"/>
        </pc:sldMkLst>
      </pc:sldChg>
      <pc:sldChg chg="addSp delSp modSp add del mod ord">
        <pc:chgData name="Mohammed Fasha" userId="cc64f42d-a1a6-4f08-b97b-0c37f877119f" providerId="ADAL" clId="{E5645173-9704-44B4-82F5-EF2938BAEEFE}" dt="2025-04-27T04:36:53.421" v="3557" actId="47"/>
        <pc:sldMkLst>
          <pc:docMk/>
          <pc:sldMk cId="4037434202" sldId="591"/>
        </pc:sldMkLst>
      </pc:sldChg>
      <pc:sldChg chg="modSp new del mod">
        <pc:chgData name="Mohammed Fasha" userId="cc64f42d-a1a6-4f08-b97b-0c37f877119f" providerId="ADAL" clId="{E5645173-9704-44B4-82F5-EF2938BAEEFE}" dt="2025-04-20T03:15:13.569" v="1766" actId="47"/>
        <pc:sldMkLst>
          <pc:docMk/>
          <pc:sldMk cId="330563918" sldId="592"/>
        </pc:sldMkLst>
      </pc:sldChg>
      <pc:sldChg chg="modSp new del mod">
        <pc:chgData name="Mohammed Fasha" userId="cc64f42d-a1a6-4f08-b97b-0c37f877119f" providerId="ADAL" clId="{E5645173-9704-44B4-82F5-EF2938BAEEFE}" dt="2025-04-20T03:03:35.684" v="1665" actId="47"/>
        <pc:sldMkLst>
          <pc:docMk/>
          <pc:sldMk cId="393426738" sldId="592"/>
        </pc:sldMkLst>
      </pc:sldChg>
      <pc:sldChg chg="addSp delSp modSp new mod ord">
        <pc:chgData name="Mohammed Fasha" userId="cc64f42d-a1a6-4f08-b97b-0c37f877119f" providerId="ADAL" clId="{E5645173-9704-44B4-82F5-EF2938BAEEFE}" dt="2025-04-21T17:20:06.046" v="2308" actId="20577"/>
        <pc:sldMkLst>
          <pc:docMk/>
          <pc:sldMk cId="3293704386" sldId="592"/>
        </pc:sldMkLst>
      </pc:sldChg>
      <pc:sldChg chg="addSp delSp modSp add mod">
        <pc:chgData name="Mohammed Fasha" userId="cc64f42d-a1a6-4f08-b97b-0c37f877119f" providerId="ADAL" clId="{E5645173-9704-44B4-82F5-EF2938BAEEFE}" dt="2025-04-20T05:15:09.310" v="1928" actId="1076"/>
        <pc:sldMkLst>
          <pc:docMk/>
          <pc:sldMk cId="3813538074" sldId="592"/>
        </pc:sldMkLst>
      </pc:sldChg>
      <pc:sldChg chg="addSp delSp modSp add del mod">
        <pc:chgData name="Mohammed Fasha" userId="cc64f42d-a1a6-4f08-b97b-0c37f877119f" providerId="ADAL" clId="{E5645173-9704-44B4-82F5-EF2938BAEEFE}" dt="2025-04-20T05:15:12.833" v="1929" actId="2696"/>
        <pc:sldMkLst>
          <pc:docMk/>
          <pc:sldMk cId="862062036" sldId="593"/>
        </pc:sldMkLst>
      </pc:sldChg>
      <pc:sldChg chg="addSp delSp modSp new add del mod ord">
        <pc:chgData name="Mohammed Fasha" userId="cc64f42d-a1a6-4f08-b97b-0c37f877119f" providerId="ADAL" clId="{E5645173-9704-44B4-82F5-EF2938BAEEFE}" dt="2025-04-29T15:43:29.551" v="3807" actId="20577"/>
        <pc:sldMkLst>
          <pc:docMk/>
          <pc:sldMk cId="3731242698" sldId="593"/>
        </pc:sldMkLst>
      </pc:sldChg>
      <pc:sldChg chg="addSp delSp modSp new del mod ord">
        <pc:chgData name="Mohammed Fasha" userId="cc64f42d-a1a6-4f08-b97b-0c37f877119f" providerId="ADAL" clId="{E5645173-9704-44B4-82F5-EF2938BAEEFE}" dt="2025-04-21T17:13:43.732" v="2277" actId="2696"/>
        <pc:sldMkLst>
          <pc:docMk/>
          <pc:sldMk cId="3798485893" sldId="593"/>
        </pc:sldMkLst>
      </pc:sldChg>
      <pc:sldChg chg="modSp new del mod">
        <pc:chgData name="Mohammed Fasha" userId="cc64f42d-a1a6-4f08-b97b-0c37f877119f" providerId="ADAL" clId="{E5645173-9704-44B4-82F5-EF2938BAEEFE}" dt="2025-04-20T03:12:09.904" v="1738" actId="47"/>
        <pc:sldMkLst>
          <pc:docMk/>
          <pc:sldMk cId="3907678819" sldId="593"/>
        </pc:sldMkLst>
      </pc:sldChg>
      <pc:sldChg chg="addSp delSp modSp add mod">
        <pc:chgData name="Mohammed Fasha" userId="cc64f42d-a1a6-4f08-b97b-0c37f877119f" providerId="ADAL" clId="{E5645173-9704-44B4-82F5-EF2938BAEEFE}" dt="2025-04-20T05:15:31.037" v="1930"/>
        <pc:sldMkLst>
          <pc:docMk/>
          <pc:sldMk cId="894222825" sldId="594"/>
        </pc:sldMkLst>
      </pc:sldChg>
      <pc:sldChg chg="addSp delSp modSp new mod ord">
        <pc:chgData name="Mohammed Fasha" userId="cc64f42d-a1a6-4f08-b97b-0c37f877119f" providerId="ADAL" clId="{E5645173-9704-44B4-82F5-EF2938BAEEFE}" dt="2025-04-27T04:44:00.308" v="3668" actId="207"/>
        <pc:sldMkLst>
          <pc:docMk/>
          <pc:sldMk cId="1907802288" sldId="594"/>
        </pc:sldMkLst>
      </pc:sldChg>
      <pc:sldChg chg="addSp delSp modSp new del mod">
        <pc:chgData name="Mohammed Fasha" userId="cc64f42d-a1a6-4f08-b97b-0c37f877119f" providerId="ADAL" clId="{E5645173-9704-44B4-82F5-EF2938BAEEFE}" dt="2025-04-21T17:06:00.103" v="2138" actId="47"/>
        <pc:sldMkLst>
          <pc:docMk/>
          <pc:sldMk cId="4145332107" sldId="594"/>
        </pc:sldMkLst>
      </pc:sldChg>
      <pc:sldChg chg="addSp delSp modSp new mod ord chgLayout">
        <pc:chgData name="Mohammed Fasha" userId="cc64f42d-a1a6-4f08-b97b-0c37f877119f" providerId="ADAL" clId="{E5645173-9704-44B4-82F5-EF2938BAEEFE}" dt="2025-04-29T15:47:17.880" v="3897" actId="20577"/>
        <pc:sldMkLst>
          <pc:docMk/>
          <pc:sldMk cId="2669321089" sldId="595"/>
        </pc:sldMkLst>
      </pc:sldChg>
      <pc:sldChg chg="addSp delSp modSp add mod ord chgLayout">
        <pc:chgData name="Mohammed Fasha" userId="cc64f42d-a1a6-4f08-b97b-0c37f877119f" providerId="ADAL" clId="{E5645173-9704-44B4-82F5-EF2938BAEEFE}" dt="2025-04-29T14:20:45.893" v="3740" actId="14100"/>
        <pc:sldMkLst>
          <pc:docMk/>
          <pc:sldMk cId="1856377899" sldId="596"/>
        </pc:sldMkLst>
      </pc:sldChg>
      <pc:sldChg chg="addSp delSp modSp new mod ord">
        <pc:chgData name="Mohammed Fasha" userId="cc64f42d-a1a6-4f08-b97b-0c37f877119f" providerId="ADAL" clId="{E5645173-9704-44B4-82F5-EF2938BAEEFE}" dt="2025-05-15T03:19:02.676" v="8929" actId="21"/>
        <pc:sldMkLst>
          <pc:docMk/>
          <pc:sldMk cId="4097123622" sldId="597"/>
        </pc:sldMkLst>
      </pc:sldChg>
      <pc:sldChg chg="addSp delSp modSp new mod ord">
        <pc:chgData name="Mohammed Fasha" userId="cc64f42d-a1a6-4f08-b97b-0c37f877119f" providerId="ADAL" clId="{E5645173-9704-44B4-82F5-EF2938BAEEFE}" dt="2025-05-15T04:16:46.304" v="9304" actId="20577"/>
        <pc:sldMkLst>
          <pc:docMk/>
          <pc:sldMk cId="3073893854" sldId="598"/>
        </pc:sldMkLst>
        <pc:spChg chg="mod">
          <ac:chgData name="Mohammed Fasha" userId="cc64f42d-a1a6-4f08-b97b-0c37f877119f" providerId="ADAL" clId="{E5645173-9704-44B4-82F5-EF2938BAEEFE}" dt="2025-05-06T05:14:49.313" v="5853" actId="20577"/>
          <ac:spMkLst>
            <pc:docMk/>
            <pc:sldMk cId="3073893854" sldId="598"/>
            <ac:spMk id="2" creationId="{E008A432-B88F-AA3F-5541-344C9F4883AB}"/>
          </ac:spMkLst>
        </pc:spChg>
        <pc:spChg chg="mod">
          <ac:chgData name="Mohammed Fasha" userId="cc64f42d-a1a6-4f08-b97b-0c37f877119f" providerId="ADAL" clId="{E5645173-9704-44B4-82F5-EF2938BAEEFE}" dt="2025-05-15T04:16:46.304" v="9304" actId="20577"/>
          <ac:spMkLst>
            <pc:docMk/>
            <pc:sldMk cId="3073893854" sldId="598"/>
            <ac:spMk id="3" creationId="{5E40A64C-B3A9-1250-1890-A33582C1B388}"/>
          </ac:spMkLst>
        </pc:spChg>
      </pc:sldChg>
      <pc:sldChg chg="addSp modSp new mod ord">
        <pc:chgData name="Mohammed Fasha" userId="cc64f42d-a1a6-4f08-b97b-0c37f877119f" providerId="ADAL" clId="{E5645173-9704-44B4-82F5-EF2938BAEEFE}" dt="2025-04-27T04:44:21.772" v="3671"/>
        <pc:sldMkLst>
          <pc:docMk/>
          <pc:sldMk cId="521722800" sldId="599"/>
        </pc:sldMkLst>
      </pc:sldChg>
      <pc:sldChg chg="addSp delSp modSp new mod ord">
        <pc:chgData name="Mohammed Fasha" userId="cc64f42d-a1a6-4f08-b97b-0c37f877119f" providerId="ADAL" clId="{E5645173-9704-44B4-82F5-EF2938BAEEFE}" dt="2025-04-27T04:41:20.709" v="3634" actId="167"/>
        <pc:sldMkLst>
          <pc:docMk/>
          <pc:sldMk cId="4095945938" sldId="600"/>
        </pc:sldMkLst>
      </pc:sldChg>
      <pc:sldChg chg="new del">
        <pc:chgData name="Mohammed Fasha" userId="cc64f42d-a1a6-4f08-b97b-0c37f877119f" providerId="ADAL" clId="{E5645173-9704-44B4-82F5-EF2938BAEEFE}" dt="2025-04-22T05:07:30.838" v="3183" actId="47"/>
        <pc:sldMkLst>
          <pc:docMk/>
          <pc:sldMk cId="618731693" sldId="601"/>
        </pc:sldMkLst>
      </pc:sldChg>
      <pc:sldChg chg="addSp delSp modSp add mod ord">
        <pc:chgData name="Mohammed Fasha" userId="cc64f42d-a1a6-4f08-b97b-0c37f877119f" providerId="ADAL" clId="{E5645173-9704-44B4-82F5-EF2938BAEEFE}" dt="2025-04-29T14:17:26.464" v="3698" actId="1076"/>
        <pc:sldMkLst>
          <pc:docMk/>
          <pc:sldMk cId="1621734436" sldId="601"/>
        </pc:sldMkLst>
      </pc:sldChg>
      <pc:sldChg chg="modSp add mod">
        <pc:chgData name="Mohammed Fasha" userId="cc64f42d-a1a6-4f08-b97b-0c37f877119f" providerId="ADAL" clId="{E5645173-9704-44B4-82F5-EF2938BAEEFE}" dt="2025-04-27T04:41:10.842" v="3628" actId="6549"/>
        <pc:sldMkLst>
          <pc:docMk/>
          <pc:sldMk cId="4018371562" sldId="602"/>
        </pc:sldMkLst>
      </pc:sldChg>
      <pc:sldChg chg="addSp modSp new del">
        <pc:chgData name="Mohammed Fasha" userId="cc64f42d-a1a6-4f08-b97b-0c37f877119f" providerId="ADAL" clId="{E5645173-9704-44B4-82F5-EF2938BAEEFE}" dt="2025-04-29T15:43:06.564" v="3795" actId="47"/>
        <pc:sldMkLst>
          <pc:docMk/>
          <pc:sldMk cId="1601182701" sldId="603"/>
        </pc:sldMkLst>
      </pc:sldChg>
      <pc:sldChg chg="addSp delSp modSp new mod modClrScheme chgLayout">
        <pc:chgData name="Mohammed Fasha" userId="cc64f42d-a1a6-4f08-b97b-0c37f877119f" providerId="ADAL" clId="{E5645173-9704-44B4-82F5-EF2938BAEEFE}" dt="2025-05-07T15:21:28.619" v="5998" actId="27636"/>
        <pc:sldMkLst>
          <pc:docMk/>
          <pc:sldMk cId="719052339" sldId="604"/>
        </pc:sldMkLst>
      </pc:sldChg>
      <pc:sldChg chg="new del">
        <pc:chgData name="Mohammed Fasha" userId="cc64f42d-a1a6-4f08-b97b-0c37f877119f" providerId="ADAL" clId="{E5645173-9704-44B4-82F5-EF2938BAEEFE}" dt="2025-04-29T15:50:20.186" v="3989" actId="47"/>
        <pc:sldMkLst>
          <pc:docMk/>
          <pc:sldMk cId="608895686" sldId="605"/>
        </pc:sldMkLst>
      </pc:sldChg>
      <pc:sldChg chg="addSp delSp modSp new del mod">
        <pc:chgData name="Mohammed Fasha" userId="cc64f42d-a1a6-4f08-b97b-0c37f877119f" providerId="ADAL" clId="{E5645173-9704-44B4-82F5-EF2938BAEEFE}" dt="2025-04-29T16:49:34.920" v="4124" actId="2696"/>
        <pc:sldMkLst>
          <pc:docMk/>
          <pc:sldMk cId="2185014834" sldId="605"/>
        </pc:sldMkLst>
      </pc:sldChg>
      <pc:sldChg chg="addSp modSp add mod ord">
        <pc:chgData name="Mohammed Fasha" userId="cc64f42d-a1a6-4f08-b97b-0c37f877119f" providerId="ADAL" clId="{E5645173-9704-44B4-82F5-EF2938BAEEFE}" dt="2025-05-07T15:18:42.144" v="5981" actId="14100"/>
        <pc:sldMkLst>
          <pc:docMk/>
          <pc:sldMk cId="4116783612" sldId="606"/>
        </pc:sldMkLst>
      </pc:sldChg>
      <pc:sldChg chg="addSp modSp add mod">
        <pc:chgData name="Mohammed Fasha" userId="cc64f42d-a1a6-4f08-b97b-0c37f877119f" providerId="ADAL" clId="{E5645173-9704-44B4-82F5-EF2938BAEEFE}" dt="2025-04-29T16:51:49.216" v="4247" actId="20577"/>
        <pc:sldMkLst>
          <pc:docMk/>
          <pc:sldMk cId="927486197" sldId="607"/>
        </pc:sldMkLst>
      </pc:sldChg>
      <pc:sldChg chg="add">
        <pc:chgData name="Mohammed Fasha" userId="cc64f42d-a1a6-4f08-b97b-0c37f877119f" providerId="ADAL" clId="{E5645173-9704-44B4-82F5-EF2938BAEEFE}" dt="2025-04-29T15:50:29.285" v="3993"/>
        <pc:sldMkLst>
          <pc:docMk/>
          <pc:sldMk cId="4139169858" sldId="608"/>
        </pc:sldMkLst>
      </pc:sldChg>
      <pc:sldChg chg="add">
        <pc:chgData name="Mohammed Fasha" userId="cc64f42d-a1a6-4f08-b97b-0c37f877119f" providerId="ADAL" clId="{E5645173-9704-44B4-82F5-EF2938BAEEFE}" dt="2025-04-29T15:50:29.431" v="3994"/>
        <pc:sldMkLst>
          <pc:docMk/>
          <pc:sldMk cId="2950802497" sldId="609"/>
        </pc:sldMkLst>
      </pc:sldChg>
      <pc:sldChg chg="addSp delSp modSp new mod">
        <pc:chgData name="Mohammed Fasha" userId="cc64f42d-a1a6-4f08-b97b-0c37f877119f" providerId="ADAL" clId="{E5645173-9704-44B4-82F5-EF2938BAEEFE}" dt="2025-04-29T16:52:33.209" v="4275" actId="20577"/>
        <pc:sldMkLst>
          <pc:docMk/>
          <pc:sldMk cId="2445442892" sldId="610"/>
        </pc:sldMkLst>
      </pc:sldChg>
      <pc:sldChg chg="add del">
        <pc:chgData name="Mohammed Fasha" userId="cc64f42d-a1a6-4f08-b97b-0c37f877119f" providerId="ADAL" clId="{E5645173-9704-44B4-82F5-EF2938BAEEFE}" dt="2025-04-29T15:50:37.846" v="3996"/>
        <pc:sldMkLst>
          <pc:docMk/>
          <pc:sldMk cId="3269510774" sldId="610"/>
        </pc:sldMkLst>
      </pc:sldChg>
      <pc:sldChg chg="addSp delSp modSp new mod ord">
        <pc:chgData name="Mohammed Fasha" userId="cc64f42d-a1a6-4f08-b97b-0c37f877119f" providerId="ADAL" clId="{E5645173-9704-44B4-82F5-EF2938BAEEFE}" dt="2025-05-07T15:25:28.571" v="6011" actId="1076"/>
        <pc:sldMkLst>
          <pc:docMk/>
          <pc:sldMk cId="3883042713" sldId="611"/>
        </pc:sldMkLst>
      </pc:sldChg>
      <pc:sldChg chg="add del">
        <pc:chgData name="Mohammed Fasha" userId="cc64f42d-a1a6-4f08-b97b-0c37f877119f" providerId="ADAL" clId="{E5645173-9704-44B4-82F5-EF2938BAEEFE}" dt="2025-05-06T05:16:31.420" v="5864" actId="2696"/>
        <pc:sldMkLst>
          <pc:docMk/>
          <pc:sldMk cId="466998274" sldId="612"/>
        </pc:sldMkLst>
      </pc:sldChg>
      <pc:sldChg chg="add">
        <pc:chgData name="Mohammed Fasha" userId="cc64f42d-a1a6-4f08-b97b-0c37f877119f" providerId="ADAL" clId="{E5645173-9704-44B4-82F5-EF2938BAEEFE}" dt="2025-05-06T05:16:37.285" v="5865"/>
        <pc:sldMkLst>
          <pc:docMk/>
          <pc:sldMk cId="777202966" sldId="612"/>
        </pc:sldMkLst>
      </pc:sldChg>
      <pc:sldChg chg="modSp new del mod ord">
        <pc:chgData name="Mohammed Fasha" userId="cc64f42d-a1a6-4f08-b97b-0c37f877119f" providerId="ADAL" clId="{E5645173-9704-44B4-82F5-EF2938BAEEFE}" dt="2025-05-06T05:15:27.486" v="5856" actId="2696"/>
        <pc:sldMkLst>
          <pc:docMk/>
          <pc:sldMk cId="2238717053" sldId="612"/>
        </pc:sldMkLst>
      </pc:sldChg>
      <pc:sldChg chg="addSp delSp modSp del mod chgLayout">
        <pc:chgData name="Mohammed Fasha" userId="cc64f42d-a1a6-4f08-b97b-0c37f877119f" providerId="ADAL" clId="{E5645173-9704-44B4-82F5-EF2938BAEEFE}" dt="2025-05-04T04:38:41.232" v="5196" actId="47"/>
        <pc:sldMkLst>
          <pc:docMk/>
          <pc:sldMk cId="3786785251" sldId="613"/>
        </pc:sldMkLst>
      </pc:sldChg>
      <pc:sldChg chg="addSp delSp modSp new mod modClrScheme chgLayout">
        <pc:chgData name="Mohammed Fasha" userId="cc64f42d-a1a6-4f08-b97b-0c37f877119f" providerId="ADAL" clId="{E5645173-9704-44B4-82F5-EF2938BAEEFE}" dt="2025-05-06T04:16:44.815" v="5570" actId="404"/>
        <pc:sldMkLst>
          <pc:docMk/>
          <pc:sldMk cId="157509021" sldId="614"/>
        </pc:sldMkLst>
      </pc:sldChg>
      <pc:sldChg chg="addSp delSp modSp new mod modClrScheme chgLayout">
        <pc:chgData name="Mohammed Fasha" userId="cc64f42d-a1a6-4f08-b97b-0c37f877119f" providerId="ADAL" clId="{E5645173-9704-44B4-82F5-EF2938BAEEFE}" dt="2025-05-15T02:45:17.497" v="8576" actId="21"/>
        <pc:sldMkLst>
          <pc:docMk/>
          <pc:sldMk cId="4138332797" sldId="615"/>
        </pc:sldMkLst>
        <pc:spChg chg="add mod ord">
          <ac:chgData name="Mohammed Fasha" userId="cc64f42d-a1a6-4f08-b97b-0c37f877119f" providerId="ADAL" clId="{E5645173-9704-44B4-82F5-EF2938BAEEFE}" dt="2025-05-06T04:30:54.781" v="5741" actId="20577"/>
          <ac:spMkLst>
            <pc:docMk/>
            <pc:sldMk cId="4138332797" sldId="615"/>
            <ac:spMk id="4" creationId="{4BC25F26-1DCA-1A07-DDEA-214B9937A46E}"/>
          </ac:spMkLst>
        </pc:spChg>
        <pc:spChg chg="add mod ord">
          <ac:chgData name="Mohammed Fasha" userId="cc64f42d-a1a6-4f08-b97b-0c37f877119f" providerId="ADAL" clId="{E5645173-9704-44B4-82F5-EF2938BAEEFE}" dt="2025-05-15T02:45:17.497" v="8576" actId="21"/>
          <ac:spMkLst>
            <pc:docMk/>
            <pc:sldMk cId="4138332797" sldId="615"/>
            <ac:spMk id="5" creationId="{7AE075CA-E11D-C71A-E871-A18E348C74FE}"/>
          </ac:spMkLst>
        </pc:spChg>
        <pc:picChg chg="add mod">
          <ac:chgData name="Mohammed Fasha" userId="cc64f42d-a1a6-4f08-b97b-0c37f877119f" providerId="ADAL" clId="{E5645173-9704-44B4-82F5-EF2938BAEEFE}" dt="2025-05-06T05:07:02.468" v="5804"/>
          <ac:picMkLst>
            <pc:docMk/>
            <pc:sldMk cId="4138332797" sldId="615"/>
            <ac:picMk id="2050" creationId="{EC240593-FFBB-B192-AB9D-C651E9F6A99D}"/>
          </ac:picMkLst>
        </pc:picChg>
        <pc:picChg chg="add mod">
          <ac:chgData name="Mohammed Fasha" userId="cc64f42d-a1a6-4f08-b97b-0c37f877119f" providerId="ADAL" clId="{E5645173-9704-44B4-82F5-EF2938BAEEFE}" dt="2025-05-06T04:58:47.555" v="5797" actId="1366"/>
          <ac:picMkLst>
            <pc:docMk/>
            <pc:sldMk cId="4138332797" sldId="615"/>
            <ac:picMk id="4100" creationId="{A2D46B91-4B49-2BCA-F454-BD783F654CFF}"/>
          </ac:picMkLst>
        </pc:picChg>
      </pc:sldChg>
      <pc:sldChg chg="addSp delSp modSp new mod ord">
        <pc:chgData name="Mohammed Fasha" userId="cc64f42d-a1a6-4f08-b97b-0c37f877119f" providerId="ADAL" clId="{E5645173-9704-44B4-82F5-EF2938BAEEFE}" dt="2025-05-16T04:35:58.218" v="10349"/>
        <pc:sldMkLst>
          <pc:docMk/>
          <pc:sldMk cId="184855001" sldId="616"/>
        </pc:sldMkLst>
      </pc:sldChg>
      <pc:sldChg chg="addSp delSp modSp add del mod">
        <pc:chgData name="Mohammed Fasha" userId="cc64f42d-a1a6-4f08-b97b-0c37f877119f" providerId="ADAL" clId="{E5645173-9704-44B4-82F5-EF2938BAEEFE}" dt="2025-05-06T04:29:44.573" v="5693" actId="2696"/>
        <pc:sldMkLst>
          <pc:docMk/>
          <pc:sldMk cId="1101016596" sldId="617"/>
        </pc:sldMkLst>
      </pc:sldChg>
      <pc:sldChg chg="modSp new mod">
        <pc:chgData name="Mohammed Fasha" userId="cc64f42d-a1a6-4f08-b97b-0c37f877119f" providerId="ADAL" clId="{E5645173-9704-44B4-82F5-EF2938BAEEFE}" dt="2025-05-04T04:38:44.980" v="5206" actId="20577"/>
        <pc:sldMkLst>
          <pc:docMk/>
          <pc:sldMk cId="4179582038" sldId="618"/>
        </pc:sldMkLst>
      </pc:sldChg>
      <pc:sldChg chg="addSp delSp modSp new del mod">
        <pc:chgData name="Mohammed Fasha" userId="cc64f42d-a1a6-4f08-b97b-0c37f877119f" providerId="ADAL" clId="{E5645173-9704-44B4-82F5-EF2938BAEEFE}" dt="2025-05-04T04:53:31.332" v="5391" actId="47"/>
        <pc:sldMkLst>
          <pc:docMk/>
          <pc:sldMk cId="4087991167" sldId="619"/>
        </pc:sldMkLst>
      </pc:sldChg>
      <pc:sldChg chg="addSp delSp modSp new del mod">
        <pc:chgData name="Mohammed Fasha" userId="cc64f42d-a1a6-4f08-b97b-0c37f877119f" providerId="ADAL" clId="{E5645173-9704-44B4-82F5-EF2938BAEEFE}" dt="2025-05-06T05:07:25.787" v="5808" actId="2696"/>
        <pc:sldMkLst>
          <pc:docMk/>
          <pc:sldMk cId="3404906314" sldId="620"/>
        </pc:sldMkLst>
      </pc:sldChg>
      <pc:sldChg chg="add del ord">
        <pc:chgData name="Mohammed Fasha" userId="cc64f42d-a1a6-4f08-b97b-0c37f877119f" providerId="ADAL" clId="{E5645173-9704-44B4-82F5-EF2938BAEEFE}" dt="2025-05-13T04:00:03.241" v="7763" actId="47"/>
        <pc:sldMkLst>
          <pc:docMk/>
          <pc:sldMk cId="1291626258" sldId="621"/>
        </pc:sldMkLst>
      </pc:sldChg>
      <pc:sldChg chg="add del">
        <pc:chgData name="Mohammed Fasha" userId="cc64f42d-a1a6-4f08-b97b-0c37f877119f" providerId="ADAL" clId="{E5645173-9704-44B4-82F5-EF2938BAEEFE}" dt="2025-05-13T03:56:27.718" v="7721" actId="2696"/>
        <pc:sldMkLst>
          <pc:docMk/>
          <pc:sldMk cId="1794236171" sldId="621"/>
        </pc:sldMkLst>
      </pc:sldChg>
      <pc:sldChg chg="addSp delSp modSp new del mod">
        <pc:chgData name="Mohammed Fasha" userId="cc64f42d-a1a6-4f08-b97b-0c37f877119f" providerId="ADAL" clId="{E5645173-9704-44B4-82F5-EF2938BAEEFE}" dt="2025-05-08T05:06:01.745" v="7151" actId="2696"/>
        <pc:sldMkLst>
          <pc:docMk/>
          <pc:sldMk cId="4111864340" sldId="621"/>
        </pc:sldMkLst>
      </pc:sldChg>
      <pc:sldChg chg="addSp delSp modSp new del mod ord">
        <pc:chgData name="Mohammed Fasha" userId="cc64f42d-a1a6-4f08-b97b-0c37f877119f" providerId="ADAL" clId="{E5645173-9704-44B4-82F5-EF2938BAEEFE}" dt="2025-05-06T05:07:19.756" v="5807" actId="2696"/>
        <pc:sldMkLst>
          <pc:docMk/>
          <pc:sldMk cId="2478635885" sldId="622"/>
        </pc:sldMkLst>
      </pc:sldChg>
      <pc:sldChg chg="addSp delSp modSp new mod">
        <pc:chgData name="Mohammed Fasha" userId="cc64f42d-a1a6-4f08-b97b-0c37f877119f" providerId="ADAL" clId="{E5645173-9704-44B4-82F5-EF2938BAEEFE}" dt="2025-05-08T04:12:57.577" v="6244" actId="27636"/>
        <pc:sldMkLst>
          <pc:docMk/>
          <pc:sldMk cId="3411694902" sldId="623"/>
        </pc:sldMkLst>
        <pc:spChg chg="mod">
          <ac:chgData name="Mohammed Fasha" userId="cc64f42d-a1a6-4f08-b97b-0c37f877119f" providerId="ADAL" clId="{E5645173-9704-44B4-82F5-EF2938BAEEFE}" dt="2025-05-04T04:51:38.186" v="5356" actId="20577"/>
          <ac:spMkLst>
            <pc:docMk/>
            <pc:sldMk cId="3411694902" sldId="623"/>
            <ac:spMk id="2" creationId="{9F88587A-4BAA-9FAF-AA98-4CCB01FB24E0}"/>
          </ac:spMkLst>
        </pc:spChg>
        <pc:spChg chg="mod">
          <ac:chgData name="Mohammed Fasha" userId="cc64f42d-a1a6-4f08-b97b-0c37f877119f" providerId="ADAL" clId="{E5645173-9704-44B4-82F5-EF2938BAEEFE}" dt="2025-05-08T04:12:57.577" v="6244" actId="27636"/>
          <ac:spMkLst>
            <pc:docMk/>
            <pc:sldMk cId="3411694902" sldId="623"/>
            <ac:spMk id="3" creationId="{61F6E76C-0253-E94D-DF15-C8FDDD719609}"/>
          </ac:spMkLst>
        </pc:spChg>
        <pc:picChg chg="add mod">
          <ac:chgData name="Mohammed Fasha" userId="cc64f42d-a1a6-4f08-b97b-0c37f877119f" providerId="ADAL" clId="{E5645173-9704-44B4-82F5-EF2938BAEEFE}" dt="2025-05-06T04:52:06.252" v="5788" actId="1076"/>
          <ac:picMkLst>
            <pc:docMk/>
            <pc:sldMk cId="3411694902" sldId="623"/>
            <ac:picMk id="6146" creationId="{A39FE25D-2AE0-D2D0-4D42-311E0C890889}"/>
          </ac:picMkLst>
        </pc:picChg>
        <pc:picChg chg="add mod">
          <ac:chgData name="Mohammed Fasha" userId="cc64f42d-a1a6-4f08-b97b-0c37f877119f" providerId="ADAL" clId="{E5645173-9704-44B4-82F5-EF2938BAEEFE}" dt="2025-05-06T05:11:01.826" v="5823" actId="1076"/>
          <ac:picMkLst>
            <pc:docMk/>
            <pc:sldMk cId="3411694902" sldId="623"/>
            <ac:picMk id="6148" creationId="{1D1A1E02-6170-25EF-B514-71A344371E68}"/>
          </ac:picMkLst>
        </pc:picChg>
      </pc:sldChg>
      <pc:sldChg chg="modSp add del mod">
        <pc:chgData name="Mohammed Fasha" userId="cc64f42d-a1a6-4f08-b97b-0c37f877119f" providerId="ADAL" clId="{E5645173-9704-44B4-82F5-EF2938BAEEFE}" dt="2025-05-06T04:50:31.312" v="5772" actId="47"/>
        <pc:sldMkLst>
          <pc:docMk/>
          <pc:sldMk cId="1172298544" sldId="624"/>
        </pc:sldMkLst>
      </pc:sldChg>
      <pc:sldChg chg="modSp add del mod">
        <pc:chgData name="Mohammed Fasha" userId="cc64f42d-a1a6-4f08-b97b-0c37f877119f" providerId="ADAL" clId="{E5645173-9704-44B4-82F5-EF2938BAEEFE}" dt="2025-05-06T05:07:35.619" v="5809" actId="2696"/>
        <pc:sldMkLst>
          <pc:docMk/>
          <pc:sldMk cId="1560249267" sldId="625"/>
        </pc:sldMkLst>
      </pc:sldChg>
      <pc:sldChg chg="addSp delSp modSp new del mod">
        <pc:chgData name="Mohammed Fasha" userId="cc64f42d-a1a6-4f08-b97b-0c37f877119f" providerId="ADAL" clId="{E5645173-9704-44B4-82F5-EF2938BAEEFE}" dt="2025-05-07T16:00:44.943" v="6031" actId="47"/>
        <pc:sldMkLst>
          <pc:docMk/>
          <pc:sldMk cId="1885230884" sldId="626"/>
        </pc:sldMkLst>
      </pc:sldChg>
      <pc:sldChg chg="modSp new del mod">
        <pc:chgData name="Mohammed Fasha" userId="cc64f42d-a1a6-4f08-b97b-0c37f877119f" providerId="ADAL" clId="{E5645173-9704-44B4-82F5-EF2938BAEEFE}" dt="2025-05-06T05:08:08.057" v="5816" actId="47"/>
        <pc:sldMkLst>
          <pc:docMk/>
          <pc:sldMk cId="2947375762" sldId="627"/>
        </pc:sldMkLst>
      </pc:sldChg>
      <pc:sldChg chg="addSp modSp add mod">
        <pc:chgData name="Mohammed Fasha" userId="cc64f42d-a1a6-4f08-b97b-0c37f877119f" providerId="ADAL" clId="{E5645173-9704-44B4-82F5-EF2938BAEEFE}" dt="2025-05-15T04:18:15.508" v="9337" actId="14100"/>
        <pc:sldMkLst>
          <pc:docMk/>
          <pc:sldMk cId="3251045787" sldId="628"/>
        </pc:sldMkLst>
        <pc:spChg chg="mod">
          <ac:chgData name="Mohammed Fasha" userId="cc64f42d-a1a6-4f08-b97b-0c37f877119f" providerId="ADAL" clId="{E5645173-9704-44B4-82F5-EF2938BAEEFE}" dt="2025-05-04T04:58:01.452" v="5447" actId="113"/>
          <ac:spMkLst>
            <pc:docMk/>
            <pc:sldMk cId="3251045787" sldId="628"/>
            <ac:spMk id="2" creationId="{3CADA5E1-FA2A-DF01-6FF7-CD1706922449}"/>
          </ac:spMkLst>
        </pc:spChg>
      </pc:sldChg>
      <pc:sldChg chg="modSp add del mod">
        <pc:chgData name="Mohammed Fasha" userId="cc64f42d-a1a6-4f08-b97b-0c37f877119f" providerId="ADAL" clId="{E5645173-9704-44B4-82F5-EF2938BAEEFE}" dt="2025-05-06T05:13:40.112" v="5836" actId="2696"/>
        <pc:sldMkLst>
          <pc:docMk/>
          <pc:sldMk cId="718847492" sldId="629"/>
        </pc:sldMkLst>
      </pc:sldChg>
      <pc:sldChg chg="new del">
        <pc:chgData name="Mohammed Fasha" userId="cc64f42d-a1a6-4f08-b97b-0c37f877119f" providerId="ADAL" clId="{E5645173-9704-44B4-82F5-EF2938BAEEFE}" dt="2025-05-04T04:59:17.298" v="5477" actId="47"/>
        <pc:sldMkLst>
          <pc:docMk/>
          <pc:sldMk cId="1692847774" sldId="630"/>
        </pc:sldMkLst>
      </pc:sldChg>
      <pc:sldChg chg="modSp new del mod">
        <pc:chgData name="Mohammed Fasha" userId="cc64f42d-a1a6-4f08-b97b-0c37f877119f" providerId="ADAL" clId="{E5645173-9704-44B4-82F5-EF2938BAEEFE}" dt="2025-05-06T05:13:42.695" v="5837" actId="2696"/>
        <pc:sldMkLst>
          <pc:docMk/>
          <pc:sldMk cId="4001216991" sldId="631"/>
        </pc:sldMkLst>
      </pc:sldChg>
      <pc:sldChg chg="modSp new del mod">
        <pc:chgData name="Mohammed Fasha" userId="cc64f42d-a1a6-4f08-b97b-0c37f877119f" providerId="ADAL" clId="{E5645173-9704-44B4-82F5-EF2938BAEEFE}" dt="2025-05-06T05:13:44.455" v="5838" actId="2696"/>
        <pc:sldMkLst>
          <pc:docMk/>
          <pc:sldMk cId="995439635" sldId="632"/>
        </pc:sldMkLst>
      </pc:sldChg>
      <pc:sldChg chg="addSp modSp new del mod">
        <pc:chgData name="Mohammed Fasha" userId="cc64f42d-a1a6-4f08-b97b-0c37f877119f" providerId="ADAL" clId="{E5645173-9704-44B4-82F5-EF2938BAEEFE}" dt="2025-05-06T04:57:14.616" v="5792" actId="2696"/>
        <pc:sldMkLst>
          <pc:docMk/>
          <pc:sldMk cId="2987804456" sldId="633"/>
        </pc:sldMkLst>
      </pc:sldChg>
      <pc:sldChg chg="modSp new del mod">
        <pc:chgData name="Mohammed Fasha" userId="cc64f42d-a1a6-4f08-b97b-0c37f877119f" providerId="ADAL" clId="{E5645173-9704-44B4-82F5-EF2938BAEEFE}" dt="2025-05-06T05:06:30.492" v="5800" actId="2696"/>
        <pc:sldMkLst>
          <pc:docMk/>
          <pc:sldMk cId="3525816872" sldId="634"/>
        </pc:sldMkLst>
      </pc:sldChg>
      <pc:sldChg chg="modSp new del mod">
        <pc:chgData name="Mohammed Fasha" userId="cc64f42d-a1a6-4f08-b97b-0c37f877119f" providerId="ADAL" clId="{E5645173-9704-44B4-82F5-EF2938BAEEFE}" dt="2025-05-06T05:15:38.035" v="5858" actId="2696"/>
        <pc:sldMkLst>
          <pc:docMk/>
          <pc:sldMk cId="1945952053" sldId="635"/>
        </pc:sldMkLst>
      </pc:sldChg>
      <pc:sldChg chg="addSp delSp modSp add mod">
        <pc:chgData name="Mohammed Fasha" userId="cc64f42d-a1a6-4f08-b97b-0c37f877119f" providerId="ADAL" clId="{E5645173-9704-44B4-82F5-EF2938BAEEFE}" dt="2025-05-15T04:14:36.894" v="9275" actId="20577"/>
        <pc:sldMkLst>
          <pc:docMk/>
          <pc:sldMk cId="3162374329" sldId="635"/>
        </pc:sldMkLst>
        <pc:spChg chg="mod">
          <ac:chgData name="Mohammed Fasha" userId="cc64f42d-a1a6-4f08-b97b-0c37f877119f" providerId="ADAL" clId="{E5645173-9704-44B4-82F5-EF2938BAEEFE}" dt="2025-05-15T04:14:36.894" v="9275" actId="20577"/>
          <ac:spMkLst>
            <pc:docMk/>
            <pc:sldMk cId="3162374329" sldId="635"/>
            <ac:spMk id="3" creationId="{0D222D24-CAC5-B47B-8D4F-BA7C9A13DFC1}"/>
          </ac:spMkLst>
        </pc:spChg>
      </pc:sldChg>
      <pc:sldChg chg="modSp new add del mod ord">
        <pc:chgData name="Mohammed Fasha" userId="cc64f42d-a1a6-4f08-b97b-0c37f877119f" providerId="ADAL" clId="{E5645173-9704-44B4-82F5-EF2938BAEEFE}" dt="2025-05-15T04:19:04.931" v="9361" actId="20577"/>
        <pc:sldMkLst>
          <pc:docMk/>
          <pc:sldMk cId="2770284456" sldId="636"/>
        </pc:sldMkLst>
        <pc:spChg chg="mod">
          <ac:chgData name="Mohammed Fasha" userId="cc64f42d-a1a6-4f08-b97b-0c37f877119f" providerId="ADAL" clId="{E5645173-9704-44B4-82F5-EF2938BAEEFE}" dt="2025-05-15T04:19:04.931" v="9361" actId="20577"/>
          <ac:spMkLst>
            <pc:docMk/>
            <pc:sldMk cId="2770284456" sldId="636"/>
            <ac:spMk id="2" creationId="{FD63B3D7-A84B-53F5-6994-98BA031FC84E}"/>
          </ac:spMkLst>
        </pc:spChg>
        <pc:spChg chg="mod">
          <ac:chgData name="Mohammed Fasha" userId="cc64f42d-a1a6-4f08-b97b-0c37f877119f" providerId="ADAL" clId="{E5645173-9704-44B4-82F5-EF2938BAEEFE}" dt="2025-05-15T04:18:58.724" v="9349" actId="6549"/>
          <ac:spMkLst>
            <pc:docMk/>
            <pc:sldMk cId="2770284456" sldId="636"/>
            <ac:spMk id="3" creationId="{D8F8D99F-D8D3-FD7B-DF76-AA225F395D3D}"/>
          </ac:spMkLst>
        </pc:spChg>
      </pc:sldChg>
      <pc:sldChg chg="addSp delSp modSp new del mod modClrScheme chgLayout">
        <pc:chgData name="Mohammed Fasha" userId="cc64f42d-a1a6-4f08-b97b-0c37f877119f" providerId="ADAL" clId="{E5645173-9704-44B4-82F5-EF2938BAEEFE}" dt="2025-05-06T04:26:37.578" v="5656" actId="2696"/>
        <pc:sldMkLst>
          <pc:docMk/>
          <pc:sldMk cId="404258987" sldId="637"/>
        </pc:sldMkLst>
      </pc:sldChg>
      <pc:sldChg chg="addSp delSp modSp add mod">
        <pc:chgData name="Mohammed Fasha" userId="cc64f42d-a1a6-4f08-b97b-0c37f877119f" providerId="ADAL" clId="{E5645173-9704-44B4-82F5-EF2938BAEEFE}" dt="2025-05-06T04:27:51.280" v="5668" actId="403"/>
        <pc:sldMkLst>
          <pc:docMk/>
          <pc:sldMk cId="2161013165" sldId="638"/>
        </pc:sldMkLst>
        <pc:spChg chg="mod">
          <ac:chgData name="Mohammed Fasha" userId="cc64f42d-a1a6-4f08-b97b-0c37f877119f" providerId="ADAL" clId="{E5645173-9704-44B4-82F5-EF2938BAEEFE}" dt="2025-05-06T04:27:51.280" v="5668" actId="403"/>
          <ac:spMkLst>
            <pc:docMk/>
            <pc:sldMk cId="2161013165" sldId="638"/>
            <ac:spMk id="5" creationId="{A62A800D-9CC4-DCD9-BF0C-FEF64CFBFE1E}"/>
          </ac:spMkLst>
        </pc:spChg>
        <pc:picChg chg="add mod">
          <ac:chgData name="Mohammed Fasha" userId="cc64f42d-a1a6-4f08-b97b-0c37f877119f" providerId="ADAL" clId="{E5645173-9704-44B4-82F5-EF2938BAEEFE}" dt="2025-05-06T04:27:45.747" v="5666"/>
          <ac:picMkLst>
            <pc:docMk/>
            <pc:sldMk cId="2161013165" sldId="638"/>
            <ac:picMk id="2" creationId="{C4E5AAAF-90DB-8578-DAB1-A9A652AD2B11}"/>
          </ac:picMkLst>
        </pc:picChg>
      </pc:sldChg>
      <pc:sldChg chg="addSp modSp new del mod">
        <pc:chgData name="Mohammed Fasha" userId="cc64f42d-a1a6-4f08-b97b-0c37f877119f" providerId="ADAL" clId="{E5645173-9704-44B4-82F5-EF2938BAEEFE}" dt="2025-05-06T04:27:58.329" v="5669" actId="2696"/>
        <pc:sldMkLst>
          <pc:docMk/>
          <pc:sldMk cId="451663911" sldId="639"/>
        </pc:sldMkLst>
      </pc:sldChg>
      <pc:sldChg chg="modSp new del mod">
        <pc:chgData name="Mohammed Fasha" userId="cc64f42d-a1a6-4f08-b97b-0c37f877119f" providerId="ADAL" clId="{E5645173-9704-44B4-82F5-EF2938BAEEFE}" dt="2025-05-06T04:28:01.665" v="5670" actId="2696"/>
        <pc:sldMkLst>
          <pc:docMk/>
          <pc:sldMk cId="1139508483" sldId="640"/>
        </pc:sldMkLst>
      </pc:sldChg>
      <pc:sldChg chg="addSp modSp new mod">
        <pc:chgData name="Mohammed Fasha" userId="cc64f42d-a1a6-4f08-b97b-0c37f877119f" providerId="ADAL" clId="{E5645173-9704-44B4-82F5-EF2938BAEEFE}" dt="2025-05-08T04:02:14.519" v="6161" actId="207"/>
        <pc:sldMkLst>
          <pc:docMk/>
          <pc:sldMk cId="2735873728" sldId="641"/>
        </pc:sldMkLst>
        <pc:spChg chg="mod">
          <ac:chgData name="Mohammed Fasha" userId="cc64f42d-a1a6-4f08-b97b-0c37f877119f" providerId="ADAL" clId="{E5645173-9704-44B4-82F5-EF2938BAEEFE}" dt="2025-05-06T04:26:35.049" v="5655"/>
          <ac:spMkLst>
            <pc:docMk/>
            <pc:sldMk cId="2735873728" sldId="641"/>
            <ac:spMk id="2" creationId="{8362B2F9-E44C-BA0D-7384-2A977FFE128E}"/>
          </ac:spMkLst>
        </pc:spChg>
        <pc:spChg chg="mod">
          <ac:chgData name="Mohammed Fasha" userId="cc64f42d-a1a6-4f08-b97b-0c37f877119f" providerId="ADAL" clId="{E5645173-9704-44B4-82F5-EF2938BAEEFE}" dt="2025-05-08T04:02:14.519" v="6161" actId="207"/>
          <ac:spMkLst>
            <pc:docMk/>
            <pc:sldMk cId="2735873728" sldId="641"/>
            <ac:spMk id="3" creationId="{6FB55463-FE9B-6359-57A1-AD4C8CC83674}"/>
          </ac:spMkLst>
        </pc:spChg>
        <pc:picChg chg="add mod">
          <ac:chgData name="Mohammed Fasha" userId="cc64f42d-a1a6-4f08-b97b-0c37f877119f" providerId="ADAL" clId="{E5645173-9704-44B4-82F5-EF2938BAEEFE}" dt="2025-05-06T04:29:33.040" v="5691" actId="14100"/>
          <ac:picMkLst>
            <pc:docMk/>
            <pc:sldMk cId="2735873728" sldId="641"/>
            <ac:picMk id="4" creationId="{DD01C803-8A76-D843-791A-9757E8F65810}"/>
          </ac:picMkLst>
        </pc:picChg>
        <pc:picChg chg="add mod">
          <ac:chgData name="Mohammed Fasha" userId="cc64f42d-a1a6-4f08-b97b-0c37f877119f" providerId="ADAL" clId="{E5645173-9704-44B4-82F5-EF2938BAEEFE}" dt="2025-05-06T04:29:35.355" v="5692" actId="1076"/>
          <ac:picMkLst>
            <pc:docMk/>
            <pc:sldMk cId="2735873728" sldId="641"/>
            <ac:picMk id="5" creationId="{BDC18679-C7EE-5F54-E68B-EC0189F83911}"/>
          </ac:picMkLst>
        </pc:picChg>
      </pc:sldChg>
      <pc:sldChg chg="modSp add mod">
        <pc:chgData name="Mohammed Fasha" userId="cc64f42d-a1a6-4f08-b97b-0c37f877119f" providerId="ADAL" clId="{E5645173-9704-44B4-82F5-EF2938BAEEFE}" dt="2025-05-06T05:21:08.678" v="5933" actId="20577"/>
        <pc:sldMkLst>
          <pc:docMk/>
          <pc:sldMk cId="1458502545" sldId="642"/>
        </pc:sldMkLst>
      </pc:sldChg>
      <pc:sldChg chg="addSp modSp new mod ord">
        <pc:chgData name="Mohammed Fasha" userId="cc64f42d-a1a6-4f08-b97b-0c37f877119f" providerId="ADAL" clId="{E5645173-9704-44B4-82F5-EF2938BAEEFE}" dt="2025-05-13T03:39:30.647" v="7538" actId="27636"/>
        <pc:sldMkLst>
          <pc:docMk/>
          <pc:sldMk cId="2144727441" sldId="643"/>
        </pc:sldMkLst>
        <pc:spChg chg="mod">
          <ac:chgData name="Mohammed Fasha" userId="cc64f42d-a1a6-4f08-b97b-0c37f877119f" providerId="ADAL" clId="{E5645173-9704-44B4-82F5-EF2938BAEEFE}" dt="2025-05-07T16:00:46.786" v="6032"/>
          <ac:spMkLst>
            <pc:docMk/>
            <pc:sldMk cId="2144727441" sldId="643"/>
            <ac:spMk id="2" creationId="{2BCFA589-0254-3253-7F8B-CC7B522C3E09}"/>
          </ac:spMkLst>
        </pc:spChg>
        <pc:spChg chg="mod">
          <ac:chgData name="Mohammed Fasha" userId="cc64f42d-a1a6-4f08-b97b-0c37f877119f" providerId="ADAL" clId="{E5645173-9704-44B4-82F5-EF2938BAEEFE}" dt="2025-05-13T03:39:30.647" v="7538" actId="27636"/>
          <ac:spMkLst>
            <pc:docMk/>
            <pc:sldMk cId="2144727441" sldId="643"/>
            <ac:spMk id="3" creationId="{2EFDE012-EF6A-98C0-8B49-C07816BF3D1A}"/>
          </ac:spMkLst>
        </pc:spChg>
        <pc:picChg chg="add mod">
          <ac:chgData name="Mohammed Fasha" userId="cc64f42d-a1a6-4f08-b97b-0c37f877119f" providerId="ADAL" clId="{E5645173-9704-44B4-82F5-EF2938BAEEFE}" dt="2025-05-08T04:14:01.232" v="6255" actId="167"/>
          <ac:picMkLst>
            <pc:docMk/>
            <pc:sldMk cId="2144727441" sldId="643"/>
            <ac:picMk id="1026" creationId="{53219290-FC61-24E8-E744-CBD3E26CACF6}"/>
          </ac:picMkLst>
        </pc:picChg>
      </pc:sldChg>
      <pc:sldChg chg="addSp delSp modSp new del mod">
        <pc:chgData name="Mohammed Fasha" userId="cc64f42d-a1a6-4f08-b97b-0c37f877119f" providerId="ADAL" clId="{E5645173-9704-44B4-82F5-EF2938BAEEFE}" dt="2025-05-15T03:44:10.412" v="9103" actId="47"/>
        <pc:sldMkLst>
          <pc:docMk/>
          <pc:sldMk cId="4079773801" sldId="644"/>
        </pc:sldMkLst>
      </pc:sldChg>
      <pc:sldChg chg="addSp modSp new del mod">
        <pc:chgData name="Mohammed Fasha" userId="cc64f42d-a1a6-4f08-b97b-0c37f877119f" providerId="ADAL" clId="{E5645173-9704-44B4-82F5-EF2938BAEEFE}" dt="2025-05-15T03:44:18.676" v="9104" actId="47"/>
        <pc:sldMkLst>
          <pc:docMk/>
          <pc:sldMk cId="1274386811" sldId="645"/>
        </pc:sldMkLst>
      </pc:sldChg>
      <pc:sldChg chg="new del">
        <pc:chgData name="Mohammed Fasha" userId="cc64f42d-a1a6-4f08-b97b-0c37f877119f" providerId="ADAL" clId="{E5645173-9704-44B4-82F5-EF2938BAEEFE}" dt="2025-05-08T04:16:00.628" v="6317" actId="680"/>
        <pc:sldMkLst>
          <pc:docMk/>
          <pc:sldMk cId="3037232796" sldId="645"/>
        </pc:sldMkLst>
      </pc:sldChg>
      <pc:sldChg chg="addSp delSp modSp new del mod">
        <pc:chgData name="Mohammed Fasha" userId="cc64f42d-a1a6-4f08-b97b-0c37f877119f" providerId="ADAL" clId="{E5645173-9704-44B4-82F5-EF2938BAEEFE}" dt="2025-05-15T03:44:20.307" v="9106" actId="47"/>
        <pc:sldMkLst>
          <pc:docMk/>
          <pc:sldMk cId="4058305251" sldId="646"/>
        </pc:sldMkLst>
      </pc:sldChg>
      <pc:sldChg chg="addSp modSp add del mod">
        <pc:chgData name="Mohammed Fasha" userId="cc64f42d-a1a6-4f08-b97b-0c37f877119f" providerId="ADAL" clId="{E5645173-9704-44B4-82F5-EF2938BAEEFE}" dt="2025-05-15T03:44:24.735" v="9109" actId="47"/>
        <pc:sldMkLst>
          <pc:docMk/>
          <pc:sldMk cId="3282339456" sldId="647"/>
        </pc:sldMkLst>
      </pc:sldChg>
      <pc:sldChg chg="addSp modSp add del mod">
        <pc:chgData name="Mohammed Fasha" userId="cc64f42d-a1a6-4f08-b97b-0c37f877119f" providerId="ADAL" clId="{E5645173-9704-44B4-82F5-EF2938BAEEFE}" dt="2025-05-15T03:44:27.476" v="9113" actId="47"/>
        <pc:sldMkLst>
          <pc:docMk/>
          <pc:sldMk cId="1325359000" sldId="648"/>
        </pc:sldMkLst>
      </pc:sldChg>
      <pc:sldChg chg="addSp delSp modSp add del mod ord">
        <pc:chgData name="Mohammed Fasha" userId="cc64f42d-a1a6-4f08-b97b-0c37f877119f" providerId="ADAL" clId="{E5645173-9704-44B4-82F5-EF2938BAEEFE}" dt="2025-05-13T04:16:36.590" v="8022" actId="2696"/>
        <pc:sldMkLst>
          <pc:docMk/>
          <pc:sldMk cId="1827240241" sldId="649"/>
        </pc:sldMkLst>
      </pc:sldChg>
      <pc:sldChg chg="add del">
        <pc:chgData name="Mohammed Fasha" userId="cc64f42d-a1a6-4f08-b97b-0c37f877119f" providerId="ADAL" clId="{E5645173-9704-44B4-82F5-EF2938BAEEFE}" dt="2025-05-13T04:17:29.483" v="8044" actId="2696"/>
        <pc:sldMkLst>
          <pc:docMk/>
          <pc:sldMk cId="4001698075" sldId="649"/>
        </pc:sldMkLst>
      </pc:sldChg>
      <pc:sldChg chg="modSp add del mod">
        <pc:chgData name="Mohammed Fasha" userId="cc64f42d-a1a6-4f08-b97b-0c37f877119f" providerId="ADAL" clId="{E5645173-9704-44B4-82F5-EF2938BAEEFE}" dt="2025-05-08T04:38:42.120" v="6734" actId="47"/>
        <pc:sldMkLst>
          <pc:docMk/>
          <pc:sldMk cId="2960668433" sldId="650"/>
        </pc:sldMkLst>
      </pc:sldChg>
      <pc:sldChg chg="addSp delSp modSp add del mod ord">
        <pc:chgData name="Mohammed Fasha" userId="cc64f42d-a1a6-4f08-b97b-0c37f877119f" providerId="ADAL" clId="{E5645173-9704-44B4-82F5-EF2938BAEEFE}" dt="2025-05-15T03:44:19.491" v="9105" actId="47"/>
        <pc:sldMkLst>
          <pc:docMk/>
          <pc:sldMk cId="3472247905" sldId="651"/>
        </pc:sldMkLst>
      </pc:sldChg>
      <pc:sldChg chg="addSp delSp modSp add del mod">
        <pc:chgData name="Mohammed Fasha" userId="cc64f42d-a1a6-4f08-b97b-0c37f877119f" providerId="ADAL" clId="{E5645173-9704-44B4-82F5-EF2938BAEEFE}" dt="2025-05-15T03:44:21.119" v="9107" actId="47"/>
        <pc:sldMkLst>
          <pc:docMk/>
          <pc:sldMk cId="61354989" sldId="652"/>
        </pc:sldMkLst>
      </pc:sldChg>
      <pc:sldChg chg="addSp delSp modSp add del mod ord">
        <pc:chgData name="Mohammed Fasha" userId="cc64f42d-a1a6-4f08-b97b-0c37f877119f" providerId="ADAL" clId="{E5645173-9704-44B4-82F5-EF2938BAEEFE}" dt="2025-05-15T03:44:26.863" v="9112" actId="47"/>
        <pc:sldMkLst>
          <pc:docMk/>
          <pc:sldMk cId="1505560762" sldId="653"/>
        </pc:sldMkLst>
      </pc:sldChg>
      <pc:sldChg chg="addSp delSp modSp new del mod">
        <pc:chgData name="Mohammed Fasha" userId="cc64f42d-a1a6-4f08-b97b-0c37f877119f" providerId="ADAL" clId="{E5645173-9704-44B4-82F5-EF2938BAEEFE}" dt="2025-05-13T04:16:36.590" v="8022" actId="2696"/>
        <pc:sldMkLst>
          <pc:docMk/>
          <pc:sldMk cId="744802103" sldId="654"/>
        </pc:sldMkLst>
      </pc:sldChg>
      <pc:sldChg chg="add del">
        <pc:chgData name="Mohammed Fasha" userId="cc64f42d-a1a6-4f08-b97b-0c37f877119f" providerId="ADAL" clId="{E5645173-9704-44B4-82F5-EF2938BAEEFE}" dt="2025-05-13T04:17:29.483" v="8044" actId="2696"/>
        <pc:sldMkLst>
          <pc:docMk/>
          <pc:sldMk cId="3781208214" sldId="654"/>
        </pc:sldMkLst>
      </pc:sldChg>
      <pc:sldChg chg="new del">
        <pc:chgData name="Mohammed Fasha" userId="cc64f42d-a1a6-4f08-b97b-0c37f877119f" providerId="ADAL" clId="{E5645173-9704-44B4-82F5-EF2938BAEEFE}" dt="2025-05-08T04:58:41.347" v="7054" actId="47"/>
        <pc:sldMkLst>
          <pc:docMk/>
          <pc:sldMk cId="2278310834" sldId="655"/>
        </pc:sldMkLst>
      </pc:sldChg>
      <pc:sldChg chg="add del">
        <pc:chgData name="Mohammed Fasha" userId="cc64f42d-a1a6-4f08-b97b-0c37f877119f" providerId="ADAL" clId="{E5645173-9704-44B4-82F5-EF2938BAEEFE}" dt="2025-05-08T04:58:41.904" v="7055" actId="47"/>
        <pc:sldMkLst>
          <pc:docMk/>
          <pc:sldMk cId="2191609800" sldId="656"/>
        </pc:sldMkLst>
      </pc:sldChg>
      <pc:sldChg chg="add del">
        <pc:chgData name="Mohammed Fasha" userId="cc64f42d-a1a6-4f08-b97b-0c37f877119f" providerId="ADAL" clId="{E5645173-9704-44B4-82F5-EF2938BAEEFE}" dt="2025-05-13T04:17:29.483" v="8044" actId="2696"/>
        <pc:sldMkLst>
          <pc:docMk/>
          <pc:sldMk cId="929792890" sldId="657"/>
        </pc:sldMkLst>
      </pc:sldChg>
      <pc:sldChg chg="addSp delSp modSp add del mod">
        <pc:chgData name="Mohammed Fasha" userId="cc64f42d-a1a6-4f08-b97b-0c37f877119f" providerId="ADAL" clId="{E5645173-9704-44B4-82F5-EF2938BAEEFE}" dt="2025-05-13T04:16:36.590" v="8022" actId="2696"/>
        <pc:sldMkLst>
          <pc:docMk/>
          <pc:sldMk cId="2619892774" sldId="657"/>
        </pc:sldMkLst>
      </pc:sldChg>
      <pc:sldChg chg="addSp delSp modSp new del mod chgLayout">
        <pc:chgData name="Mohammed Fasha" userId="cc64f42d-a1a6-4f08-b97b-0c37f877119f" providerId="ADAL" clId="{E5645173-9704-44B4-82F5-EF2938BAEEFE}" dt="2025-05-13T04:16:36.590" v="8022" actId="2696"/>
        <pc:sldMkLst>
          <pc:docMk/>
          <pc:sldMk cId="1723352027" sldId="658"/>
        </pc:sldMkLst>
      </pc:sldChg>
      <pc:sldChg chg="add del">
        <pc:chgData name="Mohammed Fasha" userId="cc64f42d-a1a6-4f08-b97b-0c37f877119f" providerId="ADAL" clId="{E5645173-9704-44B4-82F5-EF2938BAEEFE}" dt="2025-05-13T04:17:29.483" v="8044" actId="2696"/>
        <pc:sldMkLst>
          <pc:docMk/>
          <pc:sldMk cId="1919245055" sldId="658"/>
        </pc:sldMkLst>
      </pc:sldChg>
      <pc:sldChg chg="addSp delSp modSp new del mod chgLayout">
        <pc:chgData name="Mohammed Fasha" userId="cc64f42d-a1a6-4f08-b97b-0c37f877119f" providerId="ADAL" clId="{E5645173-9704-44B4-82F5-EF2938BAEEFE}" dt="2025-05-13T04:16:36.590" v="8022" actId="2696"/>
        <pc:sldMkLst>
          <pc:docMk/>
          <pc:sldMk cId="1988682703" sldId="659"/>
        </pc:sldMkLst>
      </pc:sldChg>
      <pc:sldChg chg="add del">
        <pc:chgData name="Mohammed Fasha" userId="cc64f42d-a1a6-4f08-b97b-0c37f877119f" providerId="ADAL" clId="{E5645173-9704-44B4-82F5-EF2938BAEEFE}" dt="2025-05-13T04:17:29.483" v="8044" actId="2696"/>
        <pc:sldMkLst>
          <pc:docMk/>
          <pc:sldMk cId="4099896106" sldId="659"/>
        </pc:sldMkLst>
      </pc:sldChg>
      <pc:sldChg chg="addSp delSp modSp new del mod">
        <pc:chgData name="Mohammed Fasha" userId="cc64f42d-a1a6-4f08-b97b-0c37f877119f" providerId="ADAL" clId="{E5645173-9704-44B4-82F5-EF2938BAEEFE}" dt="2025-05-08T04:47:34.960" v="6905" actId="2696"/>
        <pc:sldMkLst>
          <pc:docMk/>
          <pc:sldMk cId="326117043" sldId="660"/>
        </pc:sldMkLst>
      </pc:sldChg>
      <pc:sldChg chg="modSp new del mod">
        <pc:chgData name="Mohammed Fasha" userId="cc64f42d-a1a6-4f08-b97b-0c37f877119f" providerId="ADAL" clId="{E5645173-9704-44B4-82F5-EF2938BAEEFE}" dt="2025-05-08T04:44:11.384" v="6839" actId="2696"/>
        <pc:sldMkLst>
          <pc:docMk/>
          <pc:sldMk cId="540148735" sldId="661"/>
        </pc:sldMkLst>
      </pc:sldChg>
      <pc:sldChg chg="addSp delSp modSp new del mod chgLayout">
        <pc:chgData name="Mohammed Fasha" userId="cc64f42d-a1a6-4f08-b97b-0c37f877119f" providerId="ADAL" clId="{E5645173-9704-44B4-82F5-EF2938BAEEFE}" dt="2025-05-13T04:16:36.590" v="8022" actId="2696"/>
        <pc:sldMkLst>
          <pc:docMk/>
          <pc:sldMk cId="820999026" sldId="662"/>
        </pc:sldMkLst>
      </pc:sldChg>
      <pc:sldChg chg="add del">
        <pc:chgData name="Mohammed Fasha" userId="cc64f42d-a1a6-4f08-b97b-0c37f877119f" providerId="ADAL" clId="{E5645173-9704-44B4-82F5-EF2938BAEEFE}" dt="2025-05-13T04:17:29.483" v="8044" actId="2696"/>
        <pc:sldMkLst>
          <pc:docMk/>
          <pc:sldMk cId="2439335092" sldId="662"/>
        </pc:sldMkLst>
      </pc:sldChg>
      <pc:sldChg chg="addSp delSp modSp new del mod modClrScheme chgLayout">
        <pc:chgData name="Mohammed Fasha" userId="cc64f42d-a1a6-4f08-b97b-0c37f877119f" providerId="ADAL" clId="{E5645173-9704-44B4-82F5-EF2938BAEEFE}" dt="2025-05-13T04:16:36.590" v="8022" actId="2696"/>
        <pc:sldMkLst>
          <pc:docMk/>
          <pc:sldMk cId="860685259" sldId="663"/>
        </pc:sldMkLst>
      </pc:sldChg>
      <pc:sldChg chg="add del">
        <pc:chgData name="Mohammed Fasha" userId="cc64f42d-a1a6-4f08-b97b-0c37f877119f" providerId="ADAL" clId="{E5645173-9704-44B4-82F5-EF2938BAEEFE}" dt="2025-05-13T04:17:29.483" v="8044" actId="2696"/>
        <pc:sldMkLst>
          <pc:docMk/>
          <pc:sldMk cId="2892627215" sldId="663"/>
        </pc:sldMkLst>
      </pc:sldChg>
      <pc:sldChg chg="add del">
        <pc:chgData name="Mohammed Fasha" userId="cc64f42d-a1a6-4f08-b97b-0c37f877119f" providerId="ADAL" clId="{E5645173-9704-44B4-82F5-EF2938BAEEFE}" dt="2025-05-13T04:17:29.483" v="8044" actId="2696"/>
        <pc:sldMkLst>
          <pc:docMk/>
          <pc:sldMk cId="14592627" sldId="664"/>
        </pc:sldMkLst>
      </pc:sldChg>
      <pc:sldChg chg="addSp delSp modSp add del mod chgLayout">
        <pc:chgData name="Mohammed Fasha" userId="cc64f42d-a1a6-4f08-b97b-0c37f877119f" providerId="ADAL" clId="{E5645173-9704-44B4-82F5-EF2938BAEEFE}" dt="2025-05-13T04:16:36.590" v="8022" actId="2696"/>
        <pc:sldMkLst>
          <pc:docMk/>
          <pc:sldMk cId="2107563165" sldId="664"/>
        </pc:sldMkLst>
      </pc:sldChg>
      <pc:sldChg chg="add del">
        <pc:chgData name="Mohammed Fasha" userId="cc64f42d-a1a6-4f08-b97b-0c37f877119f" providerId="ADAL" clId="{E5645173-9704-44B4-82F5-EF2938BAEEFE}" dt="2025-05-13T04:17:29.483" v="8044" actId="2696"/>
        <pc:sldMkLst>
          <pc:docMk/>
          <pc:sldMk cId="961628412" sldId="665"/>
        </pc:sldMkLst>
      </pc:sldChg>
      <pc:sldChg chg="addSp delSp modSp add del mod chgLayout">
        <pc:chgData name="Mohammed Fasha" userId="cc64f42d-a1a6-4f08-b97b-0c37f877119f" providerId="ADAL" clId="{E5645173-9704-44B4-82F5-EF2938BAEEFE}" dt="2025-05-13T04:16:36.590" v="8022" actId="2696"/>
        <pc:sldMkLst>
          <pc:docMk/>
          <pc:sldMk cId="3697095877" sldId="665"/>
        </pc:sldMkLst>
      </pc:sldChg>
      <pc:sldChg chg="addSp delSp modSp new del mod">
        <pc:chgData name="Mohammed Fasha" userId="cc64f42d-a1a6-4f08-b97b-0c37f877119f" providerId="ADAL" clId="{E5645173-9704-44B4-82F5-EF2938BAEEFE}" dt="2025-05-13T04:16:36.590" v="8022" actId="2696"/>
        <pc:sldMkLst>
          <pc:docMk/>
          <pc:sldMk cId="3236109989" sldId="666"/>
        </pc:sldMkLst>
      </pc:sldChg>
      <pc:sldChg chg="add del">
        <pc:chgData name="Mohammed Fasha" userId="cc64f42d-a1a6-4f08-b97b-0c37f877119f" providerId="ADAL" clId="{E5645173-9704-44B4-82F5-EF2938BAEEFE}" dt="2025-05-13T04:17:29.483" v="8044" actId="2696"/>
        <pc:sldMkLst>
          <pc:docMk/>
          <pc:sldMk cId="3409809891" sldId="666"/>
        </pc:sldMkLst>
      </pc:sldChg>
      <pc:sldChg chg="add del">
        <pc:chgData name="Mohammed Fasha" userId="cc64f42d-a1a6-4f08-b97b-0c37f877119f" providerId="ADAL" clId="{E5645173-9704-44B4-82F5-EF2938BAEEFE}" dt="2025-05-13T04:17:29.483" v="8044" actId="2696"/>
        <pc:sldMkLst>
          <pc:docMk/>
          <pc:sldMk cId="1041566495" sldId="667"/>
        </pc:sldMkLst>
      </pc:sldChg>
      <pc:sldChg chg="addSp delSp modSp new del mod">
        <pc:chgData name="Mohammed Fasha" userId="cc64f42d-a1a6-4f08-b97b-0c37f877119f" providerId="ADAL" clId="{E5645173-9704-44B4-82F5-EF2938BAEEFE}" dt="2025-05-13T04:16:36.590" v="8022" actId="2696"/>
        <pc:sldMkLst>
          <pc:docMk/>
          <pc:sldMk cId="1617682830" sldId="667"/>
        </pc:sldMkLst>
      </pc:sldChg>
      <pc:sldChg chg="addSp delSp modSp new mod modClrScheme chgLayout">
        <pc:chgData name="Mohammed Fasha" userId="cc64f42d-a1a6-4f08-b97b-0c37f877119f" providerId="ADAL" clId="{E5645173-9704-44B4-82F5-EF2938BAEEFE}" dt="2025-05-08T05:11:24.586" v="7186" actId="404"/>
        <pc:sldMkLst>
          <pc:docMk/>
          <pc:sldMk cId="1130691975" sldId="668"/>
        </pc:sldMkLst>
        <pc:spChg chg="add mod ord">
          <ac:chgData name="Mohammed Fasha" userId="cc64f42d-a1a6-4f08-b97b-0c37f877119f" providerId="ADAL" clId="{E5645173-9704-44B4-82F5-EF2938BAEEFE}" dt="2025-05-08T05:11:24.586" v="7186" actId="404"/>
          <ac:spMkLst>
            <pc:docMk/>
            <pc:sldMk cId="1130691975" sldId="668"/>
            <ac:spMk id="6" creationId="{DD3E844C-566D-59BB-8276-11C0DC2C8154}"/>
          </ac:spMkLst>
        </pc:spChg>
        <pc:spChg chg="add mod ord">
          <ac:chgData name="Mohammed Fasha" userId="cc64f42d-a1a6-4f08-b97b-0c37f877119f" providerId="ADAL" clId="{E5645173-9704-44B4-82F5-EF2938BAEEFE}" dt="2025-05-08T05:11:20.510" v="7182" actId="700"/>
          <ac:spMkLst>
            <pc:docMk/>
            <pc:sldMk cId="1130691975" sldId="668"/>
            <ac:spMk id="7" creationId="{94E7BA49-941A-788B-087B-9A62C3924B5C}"/>
          </ac:spMkLst>
        </pc:spChg>
      </pc:sldChg>
      <pc:sldChg chg="add del">
        <pc:chgData name="Mohammed Fasha" userId="cc64f42d-a1a6-4f08-b97b-0c37f877119f" providerId="ADAL" clId="{E5645173-9704-44B4-82F5-EF2938BAEEFE}" dt="2025-05-13T04:17:29.483" v="8044" actId="2696"/>
        <pc:sldMkLst>
          <pc:docMk/>
          <pc:sldMk cId="867562137" sldId="669"/>
        </pc:sldMkLst>
      </pc:sldChg>
      <pc:sldChg chg="addSp delSp modSp new del mod ord">
        <pc:chgData name="Mohammed Fasha" userId="cc64f42d-a1a6-4f08-b97b-0c37f877119f" providerId="ADAL" clId="{E5645173-9704-44B4-82F5-EF2938BAEEFE}" dt="2025-05-13T04:16:36.590" v="8022" actId="2696"/>
        <pc:sldMkLst>
          <pc:docMk/>
          <pc:sldMk cId="2156234030" sldId="669"/>
        </pc:sldMkLst>
      </pc:sldChg>
      <pc:sldChg chg="add del">
        <pc:chgData name="Mohammed Fasha" userId="cc64f42d-a1a6-4f08-b97b-0c37f877119f" providerId="ADAL" clId="{E5645173-9704-44B4-82F5-EF2938BAEEFE}" dt="2025-05-13T04:17:29.483" v="8044" actId="2696"/>
        <pc:sldMkLst>
          <pc:docMk/>
          <pc:sldMk cId="2581997009" sldId="670"/>
        </pc:sldMkLst>
      </pc:sldChg>
      <pc:sldChg chg="addSp delSp modSp new del mod ord">
        <pc:chgData name="Mohammed Fasha" userId="cc64f42d-a1a6-4f08-b97b-0c37f877119f" providerId="ADAL" clId="{E5645173-9704-44B4-82F5-EF2938BAEEFE}" dt="2025-05-13T04:16:36.590" v="8022" actId="2696"/>
        <pc:sldMkLst>
          <pc:docMk/>
          <pc:sldMk cId="3417109873" sldId="670"/>
        </pc:sldMkLst>
      </pc:sldChg>
      <pc:sldChg chg="modSp new mod">
        <pc:chgData name="Mohammed Fasha" userId="cc64f42d-a1a6-4f08-b97b-0c37f877119f" providerId="ADAL" clId="{E5645173-9704-44B4-82F5-EF2938BAEEFE}" dt="2025-05-08T05:18:15.763" v="7301" actId="113"/>
        <pc:sldMkLst>
          <pc:docMk/>
          <pc:sldMk cId="1238860211" sldId="671"/>
        </pc:sldMkLst>
      </pc:sldChg>
      <pc:sldChg chg="addSp modSp add mod">
        <pc:chgData name="Mohammed Fasha" userId="cc64f42d-a1a6-4f08-b97b-0c37f877119f" providerId="ADAL" clId="{E5645173-9704-44B4-82F5-EF2938BAEEFE}" dt="2025-05-08T05:19:18.058" v="7329" actId="113"/>
        <pc:sldMkLst>
          <pc:docMk/>
          <pc:sldMk cId="1529724465" sldId="672"/>
        </pc:sldMkLst>
      </pc:sldChg>
      <pc:sldChg chg="modSp add mod ord">
        <pc:chgData name="Mohammed Fasha" userId="cc64f42d-a1a6-4f08-b97b-0c37f877119f" providerId="ADAL" clId="{E5645173-9704-44B4-82F5-EF2938BAEEFE}" dt="2025-05-08T05:19:44.576" v="7332"/>
        <pc:sldMkLst>
          <pc:docMk/>
          <pc:sldMk cId="2044365675" sldId="673"/>
        </pc:sldMkLst>
      </pc:sldChg>
      <pc:sldChg chg="addSp modSp add mod ord">
        <pc:chgData name="Mohammed Fasha" userId="cc64f42d-a1a6-4f08-b97b-0c37f877119f" providerId="ADAL" clId="{E5645173-9704-44B4-82F5-EF2938BAEEFE}" dt="2025-05-08T05:19:47.970" v="7334"/>
        <pc:sldMkLst>
          <pc:docMk/>
          <pc:sldMk cId="2949069065" sldId="674"/>
        </pc:sldMkLst>
      </pc:sldChg>
      <pc:sldChg chg="addSp modSp add mod">
        <pc:chgData name="Mohammed Fasha" userId="cc64f42d-a1a6-4f08-b97b-0c37f877119f" providerId="ADAL" clId="{E5645173-9704-44B4-82F5-EF2938BAEEFE}" dt="2025-05-08T05:20:22.774" v="7353" actId="113"/>
        <pc:sldMkLst>
          <pc:docMk/>
          <pc:sldMk cId="1095006679" sldId="675"/>
        </pc:sldMkLst>
      </pc:sldChg>
      <pc:sldChg chg="modSp add mod">
        <pc:chgData name="Mohammed Fasha" userId="cc64f42d-a1a6-4f08-b97b-0c37f877119f" providerId="ADAL" clId="{E5645173-9704-44B4-82F5-EF2938BAEEFE}" dt="2025-05-08T05:20:39.765" v="7363" actId="113"/>
        <pc:sldMkLst>
          <pc:docMk/>
          <pc:sldMk cId="4261432835" sldId="676"/>
        </pc:sldMkLst>
      </pc:sldChg>
      <pc:sldChg chg="addSp delSp modSp new mod modClrScheme chgLayout">
        <pc:chgData name="Mohammed Fasha" userId="cc64f42d-a1a6-4f08-b97b-0c37f877119f" providerId="ADAL" clId="{E5645173-9704-44B4-82F5-EF2938BAEEFE}" dt="2025-05-15T03:44:44.321" v="9119"/>
        <pc:sldMkLst>
          <pc:docMk/>
          <pc:sldMk cId="3080740700" sldId="677"/>
        </pc:sldMkLst>
        <pc:spChg chg="add mod ord">
          <ac:chgData name="Mohammed Fasha" userId="cc64f42d-a1a6-4f08-b97b-0c37f877119f" providerId="ADAL" clId="{E5645173-9704-44B4-82F5-EF2938BAEEFE}" dt="2025-05-08T05:16:19.320" v="7290" actId="20577"/>
          <ac:spMkLst>
            <pc:docMk/>
            <pc:sldMk cId="3080740700" sldId="677"/>
            <ac:spMk id="4" creationId="{9469271A-17F1-65AA-E823-C42A8128D335}"/>
          </ac:spMkLst>
        </pc:spChg>
        <pc:spChg chg="add mod ord">
          <ac:chgData name="Mohammed Fasha" userId="cc64f42d-a1a6-4f08-b97b-0c37f877119f" providerId="ADAL" clId="{E5645173-9704-44B4-82F5-EF2938BAEEFE}" dt="2025-05-15T03:12:26.059" v="8868" actId="21"/>
          <ac:spMkLst>
            <pc:docMk/>
            <pc:sldMk cId="3080740700" sldId="677"/>
            <ac:spMk id="5" creationId="{B3D65425-A3E3-A300-E9A5-9504088A1555}"/>
          </ac:spMkLst>
        </pc:spChg>
      </pc:sldChg>
      <pc:sldChg chg="modSp new mod">
        <pc:chgData name="Mohammed Fasha" userId="cc64f42d-a1a6-4f08-b97b-0c37f877119f" providerId="ADAL" clId="{E5645173-9704-44B4-82F5-EF2938BAEEFE}" dt="2025-05-08T05:19:55.454" v="7341" actId="113"/>
        <pc:sldMkLst>
          <pc:docMk/>
          <pc:sldMk cId="3044814349" sldId="678"/>
        </pc:sldMkLst>
      </pc:sldChg>
      <pc:sldChg chg="modSp new mod">
        <pc:chgData name="Mohammed Fasha" userId="cc64f42d-a1a6-4f08-b97b-0c37f877119f" providerId="ADAL" clId="{E5645173-9704-44B4-82F5-EF2938BAEEFE}" dt="2025-05-08T05:20:53.563" v="7371" actId="113"/>
        <pc:sldMkLst>
          <pc:docMk/>
          <pc:sldMk cId="2118525643" sldId="679"/>
        </pc:sldMkLst>
      </pc:sldChg>
      <pc:sldChg chg="modSp new mod">
        <pc:chgData name="Mohammed Fasha" userId="cc64f42d-a1a6-4f08-b97b-0c37f877119f" providerId="ADAL" clId="{E5645173-9704-44B4-82F5-EF2938BAEEFE}" dt="2025-05-08T05:21:13.272" v="7380" actId="113"/>
        <pc:sldMkLst>
          <pc:docMk/>
          <pc:sldMk cId="2373655400" sldId="680"/>
        </pc:sldMkLst>
      </pc:sldChg>
      <pc:sldChg chg="modSp new mod">
        <pc:chgData name="Mohammed Fasha" userId="cc64f42d-a1a6-4f08-b97b-0c37f877119f" providerId="ADAL" clId="{E5645173-9704-44B4-82F5-EF2938BAEEFE}" dt="2025-05-08T05:21:38.024" v="7387" actId="113"/>
        <pc:sldMkLst>
          <pc:docMk/>
          <pc:sldMk cId="2986748904" sldId="681"/>
        </pc:sldMkLst>
      </pc:sldChg>
      <pc:sldChg chg="addSp delSp modSp new mod">
        <pc:chgData name="Mohammed Fasha" userId="cc64f42d-a1a6-4f08-b97b-0c37f877119f" providerId="ADAL" clId="{E5645173-9704-44B4-82F5-EF2938BAEEFE}" dt="2025-05-08T05:22:53.562" v="7404" actId="113"/>
        <pc:sldMkLst>
          <pc:docMk/>
          <pc:sldMk cId="1979148739" sldId="682"/>
        </pc:sldMkLst>
      </pc:sldChg>
      <pc:sldChg chg="addSp modSp new del mod">
        <pc:chgData name="Mohammed Fasha" userId="cc64f42d-a1a6-4f08-b97b-0c37f877119f" providerId="ADAL" clId="{E5645173-9704-44B4-82F5-EF2938BAEEFE}" dt="2025-05-15T03:44:28.241" v="9114" actId="47"/>
        <pc:sldMkLst>
          <pc:docMk/>
          <pc:sldMk cId="507074563" sldId="683"/>
        </pc:sldMkLst>
      </pc:sldChg>
      <pc:sldChg chg="addSp modSp new del mod">
        <pc:chgData name="Mohammed Fasha" userId="cc64f42d-a1a6-4f08-b97b-0c37f877119f" providerId="ADAL" clId="{E5645173-9704-44B4-82F5-EF2938BAEEFE}" dt="2025-05-15T03:44:28.943" v="9115" actId="47"/>
        <pc:sldMkLst>
          <pc:docMk/>
          <pc:sldMk cId="3212368229" sldId="684"/>
        </pc:sldMkLst>
      </pc:sldChg>
      <pc:sldChg chg="addSp modSp new del mod">
        <pc:chgData name="Mohammed Fasha" userId="cc64f42d-a1a6-4f08-b97b-0c37f877119f" providerId="ADAL" clId="{E5645173-9704-44B4-82F5-EF2938BAEEFE}" dt="2025-05-15T03:44:30.863" v="9116" actId="47"/>
        <pc:sldMkLst>
          <pc:docMk/>
          <pc:sldMk cId="973337561" sldId="685"/>
        </pc:sldMkLst>
      </pc:sldChg>
      <pc:sldChg chg="addSp modSp new del mod">
        <pc:chgData name="Mohammed Fasha" userId="cc64f42d-a1a6-4f08-b97b-0c37f877119f" providerId="ADAL" clId="{E5645173-9704-44B4-82F5-EF2938BAEEFE}" dt="2025-05-15T03:44:37.284" v="9117" actId="47"/>
        <pc:sldMkLst>
          <pc:docMk/>
          <pc:sldMk cId="157544229" sldId="686"/>
        </pc:sldMkLst>
      </pc:sldChg>
      <pc:sldChg chg="addSp delSp modSp add del mod">
        <pc:chgData name="Mohammed Fasha" userId="cc64f42d-a1a6-4f08-b97b-0c37f877119f" providerId="ADAL" clId="{E5645173-9704-44B4-82F5-EF2938BAEEFE}" dt="2025-05-15T03:06:29.516" v="8847" actId="2696"/>
        <pc:sldMkLst>
          <pc:docMk/>
          <pc:sldMk cId="919681820" sldId="687"/>
        </pc:sldMkLst>
      </pc:sldChg>
      <pc:sldChg chg="addSp delSp modSp add mod">
        <pc:chgData name="Mohammed Fasha" userId="cc64f42d-a1a6-4f08-b97b-0c37f877119f" providerId="ADAL" clId="{E5645173-9704-44B4-82F5-EF2938BAEEFE}" dt="2025-05-15T03:51:15.821" v="9157" actId="14100"/>
        <pc:sldMkLst>
          <pc:docMk/>
          <pc:sldMk cId="2155320504" sldId="687"/>
        </pc:sldMkLst>
        <pc:spChg chg="mod">
          <ac:chgData name="Mohammed Fasha" userId="cc64f42d-a1a6-4f08-b97b-0c37f877119f" providerId="ADAL" clId="{E5645173-9704-44B4-82F5-EF2938BAEEFE}" dt="2025-05-15T03:51:15.821" v="9157" actId="14100"/>
          <ac:spMkLst>
            <pc:docMk/>
            <pc:sldMk cId="2155320504" sldId="687"/>
            <ac:spMk id="3" creationId="{A3364D48-3259-2E15-A998-B075D2F0C5EA}"/>
          </ac:spMkLst>
        </pc:spChg>
        <pc:picChg chg="add mod">
          <ac:chgData name="Mohammed Fasha" userId="cc64f42d-a1a6-4f08-b97b-0c37f877119f" providerId="ADAL" clId="{E5645173-9704-44B4-82F5-EF2938BAEEFE}" dt="2025-05-15T03:06:58.260" v="8851" actId="1076"/>
          <ac:picMkLst>
            <pc:docMk/>
            <pc:sldMk cId="2155320504" sldId="687"/>
            <ac:picMk id="5" creationId="{B2D0E84B-CC47-E256-D783-740FFB4851DC}"/>
          </ac:picMkLst>
        </pc:picChg>
      </pc:sldChg>
      <pc:sldChg chg="addSp delSp modSp new del mod">
        <pc:chgData name="Mohammed Fasha" userId="cc64f42d-a1a6-4f08-b97b-0c37f877119f" providerId="ADAL" clId="{E5645173-9704-44B4-82F5-EF2938BAEEFE}" dt="2025-05-15T03:06:22.514" v="8846" actId="2696"/>
        <pc:sldMkLst>
          <pc:docMk/>
          <pc:sldMk cId="1456883162" sldId="688"/>
        </pc:sldMkLst>
      </pc:sldChg>
      <pc:sldChg chg="addSp delSp modSp new del mod modClrScheme chgLayout">
        <pc:chgData name="Mohammed Fasha" userId="cc64f42d-a1a6-4f08-b97b-0c37f877119f" providerId="ADAL" clId="{E5645173-9704-44B4-82F5-EF2938BAEEFE}" dt="2025-05-15T03:44:24.081" v="9108" actId="47"/>
        <pc:sldMkLst>
          <pc:docMk/>
          <pc:sldMk cId="2878195168" sldId="689"/>
        </pc:sldMkLst>
      </pc:sldChg>
      <pc:sldChg chg="addSp delSp modSp new del mod">
        <pc:chgData name="Mohammed Fasha" userId="cc64f42d-a1a6-4f08-b97b-0c37f877119f" providerId="ADAL" clId="{E5645173-9704-44B4-82F5-EF2938BAEEFE}" dt="2025-05-15T03:44:25.311" v="9110" actId="47"/>
        <pc:sldMkLst>
          <pc:docMk/>
          <pc:sldMk cId="799240502" sldId="690"/>
        </pc:sldMkLst>
      </pc:sldChg>
      <pc:sldChg chg="addSp delSp modSp new del mod modClrScheme chgLayout">
        <pc:chgData name="Mohammed Fasha" userId="cc64f42d-a1a6-4f08-b97b-0c37f877119f" providerId="ADAL" clId="{E5645173-9704-44B4-82F5-EF2938BAEEFE}" dt="2025-05-13T04:18:24.750" v="8045" actId="47"/>
        <pc:sldMkLst>
          <pc:docMk/>
          <pc:sldMk cId="1517985819" sldId="690"/>
        </pc:sldMkLst>
      </pc:sldChg>
      <pc:sldChg chg="addSp modSp new del mod">
        <pc:chgData name="Mohammed Fasha" userId="cc64f42d-a1a6-4f08-b97b-0c37f877119f" providerId="ADAL" clId="{E5645173-9704-44B4-82F5-EF2938BAEEFE}" dt="2025-05-15T03:44:25.816" v="9111" actId="47"/>
        <pc:sldMkLst>
          <pc:docMk/>
          <pc:sldMk cId="2017790746" sldId="691"/>
        </pc:sldMkLst>
      </pc:sldChg>
      <pc:sldChg chg="addSp delSp modSp new del mod">
        <pc:chgData name="Mohammed Fasha" userId="cc64f42d-a1a6-4f08-b97b-0c37f877119f" providerId="ADAL" clId="{E5645173-9704-44B4-82F5-EF2938BAEEFE}" dt="2025-05-15T03:06:29.516" v="8847" actId="2696"/>
        <pc:sldMkLst>
          <pc:docMk/>
          <pc:sldMk cId="3233486684" sldId="692"/>
        </pc:sldMkLst>
      </pc:sldChg>
      <pc:sldChg chg="add del">
        <pc:chgData name="Mohammed Fasha" userId="cc64f42d-a1a6-4f08-b97b-0c37f877119f" providerId="ADAL" clId="{E5645173-9704-44B4-82F5-EF2938BAEEFE}" dt="2025-05-15T03:07:28.965" v="8852" actId="2696"/>
        <pc:sldMkLst>
          <pc:docMk/>
          <pc:sldMk cId="3290929682" sldId="692"/>
        </pc:sldMkLst>
      </pc:sldChg>
      <pc:sldChg chg="new del">
        <pc:chgData name="Mohammed Fasha" userId="cc64f42d-a1a6-4f08-b97b-0c37f877119f" providerId="ADAL" clId="{E5645173-9704-44B4-82F5-EF2938BAEEFE}" dt="2025-05-13T04:32:20.630" v="8175" actId="2696"/>
        <pc:sldMkLst>
          <pc:docMk/>
          <pc:sldMk cId="876653955" sldId="693"/>
        </pc:sldMkLst>
      </pc:sldChg>
      <pc:sldChg chg="modSp new del mod">
        <pc:chgData name="Mohammed Fasha" userId="cc64f42d-a1a6-4f08-b97b-0c37f877119f" providerId="ADAL" clId="{E5645173-9704-44B4-82F5-EF2938BAEEFE}" dt="2025-05-15T05:03:43.250" v="9980" actId="47"/>
        <pc:sldMkLst>
          <pc:docMk/>
          <pc:sldMk cId="2117929459" sldId="693"/>
        </pc:sldMkLst>
      </pc:sldChg>
      <pc:sldChg chg="addSp delSp modSp new del mod">
        <pc:chgData name="Mohammed Fasha" userId="cc64f42d-a1a6-4f08-b97b-0c37f877119f" providerId="ADAL" clId="{E5645173-9704-44B4-82F5-EF2938BAEEFE}" dt="2025-05-15T05:03:47.807" v="9982" actId="47"/>
        <pc:sldMkLst>
          <pc:docMk/>
          <pc:sldMk cId="2376017373" sldId="694"/>
        </pc:sldMkLst>
      </pc:sldChg>
      <pc:sldChg chg="addSp delSp modSp add del mod">
        <pc:chgData name="Mohammed Fasha" userId="cc64f42d-a1a6-4f08-b97b-0c37f877119f" providerId="ADAL" clId="{E5645173-9704-44B4-82F5-EF2938BAEEFE}" dt="2025-05-15T05:06:00.536" v="10007" actId="2696"/>
        <pc:sldMkLst>
          <pc:docMk/>
          <pc:sldMk cId="853811646" sldId="695"/>
        </pc:sldMkLst>
      </pc:sldChg>
      <pc:sldChg chg="modSp add mod">
        <pc:chgData name="Mohammed Fasha" userId="cc64f42d-a1a6-4f08-b97b-0c37f877119f" providerId="ADAL" clId="{E5645173-9704-44B4-82F5-EF2938BAEEFE}" dt="2025-05-15T05:07:18.629" v="10014" actId="27636"/>
        <pc:sldMkLst>
          <pc:docMk/>
          <pc:sldMk cId="1997715966" sldId="695"/>
        </pc:sldMkLst>
      </pc:sldChg>
      <pc:sldChg chg="addSp delSp modSp add del mod">
        <pc:chgData name="Mohammed Fasha" userId="cc64f42d-a1a6-4f08-b97b-0c37f877119f" providerId="ADAL" clId="{E5645173-9704-44B4-82F5-EF2938BAEEFE}" dt="2025-05-15T05:08:24.971" v="10021" actId="2696"/>
        <pc:sldMkLst>
          <pc:docMk/>
          <pc:sldMk cId="3560076926" sldId="696"/>
        </pc:sldMkLst>
      </pc:sldChg>
      <pc:sldChg chg="modSp add del mod ord">
        <pc:chgData name="Mohammed Fasha" userId="cc64f42d-a1a6-4f08-b97b-0c37f877119f" providerId="ADAL" clId="{E5645173-9704-44B4-82F5-EF2938BAEEFE}" dt="2025-05-15T05:03:45.057" v="9981" actId="47"/>
        <pc:sldMkLst>
          <pc:docMk/>
          <pc:sldMk cId="1891835302" sldId="697"/>
        </pc:sldMkLst>
      </pc:sldChg>
      <pc:sldChg chg="add del">
        <pc:chgData name="Mohammed Fasha" userId="cc64f42d-a1a6-4f08-b97b-0c37f877119f" providerId="ADAL" clId="{E5645173-9704-44B4-82F5-EF2938BAEEFE}" dt="2025-05-15T05:04:02.965" v="9983" actId="47"/>
        <pc:sldMkLst>
          <pc:docMk/>
          <pc:sldMk cId="3315712635" sldId="698"/>
        </pc:sldMkLst>
      </pc:sldChg>
      <pc:sldChg chg="add del">
        <pc:chgData name="Mohammed Fasha" userId="cc64f42d-a1a6-4f08-b97b-0c37f877119f" providerId="ADAL" clId="{E5645173-9704-44B4-82F5-EF2938BAEEFE}" dt="2025-05-15T05:04:03.928" v="9984" actId="47"/>
        <pc:sldMkLst>
          <pc:docMk/>
          <pc:sldMk cId="3344534009" sldId="699"/>
        </pc:sldMkLst>
      </pc:sldChg>
      <pc:sldChg chg="add del">
        <pc:chgData name="Mohammed Fasha" userId="cc64f42d-a1a6-4f08-b97b-0c37f877119f" providerId="ADAL" clId="{E5645173-9704-44B4-82F5-EF2938BAEEFE}" dt="2025-05-15T05:04:07.181" v="9987" actId="47"/>
        <pc:sldMkLst>
          <pc:docMk/>
          <pc:sldMk cId="3408996238" sldId="700"/>
        </pc:sldMkLst>
      </pc:sldChg>
      <pc:sldChg chg="add del">
        <pc:chgData name="Mohammed Fasha" userId="cc64f42d-a1a6-4f08-b97b-0c37f877119f" providerId="ADAL" clId="{E5645173-9704-44B4-82F5-EF2938BAEEFE}" dt="2025-05-15T05:04:09.032" v="9988" actId="47"/>
        <pc:sldMkLst>
          <pc:docMk/>
          <pc:sldMk cId="2399720787" sldId="701"/>
        </pc:sldMkLst>
      </pc:sldChg>
      <pc:sldChg chg="addSp modSp new add del mod">
        <pc:chgData name="Mohammed Fasha" userId="cc64f42d-a1a6-4f08-b97b-0c37f877119f" providerId="ADAL" clId="{E5645173-9704-44B4-82F5-EF2938BAEEFE}" dt="2025-05-15T04:51:43.594" v="9647" actId="1076"/>
        <pc:sldMkLst>
          <pc:docMk/>
          <pc:sldMk cId="2070453294" sldId="702"/>
        </pc:sldMkLst>
        <pc:spChg chg="mod">
          <ac:chgData name="Mohammed Fasha" userId="cc64f42d-a1a6-4f08-b97b-0c37f877119f" providerId="ADAL" clId="{E5645173-9704-44B4-82F5-EF2938BAEEFE}" dt="2025-05-13T05:08:48.620" v="8301" actId="113"/>
          <ac:spMkLst>
            <pc:docMk/>
            <pc:sldMk cId="2070453294" sldId="702"/>
            <ac:spMk id="2" creationId="{17E5B219-973C-54EA-A5BE-111C11F69884}"/>
          </ac:spMkLst>
        </pc:spChg>
        <pc:spChg chg="mod">
          <ac:chgData name="Mohammed Fasha" userId="cc64f42d-a1a6-4f08-b97b-0c37f877119f" providerId="ADAL" clId="{E5645173-9704-44B4-82F5-EF2938BAEEFE}" dt="2025-05-15T04:51:38.520" v="9645" actId="27636"/>
          <ac:spMkLst>
            <pc:docMk/>
            <pc:sldMk cId="2070453294" sldId="702"/>
            <ac:spMk id="3" creationId="{DF4F0C17-CDBE-0FFB-D825-F5B1B2F30445}"/>
          </ac:spMkLst>
        </pc:spChg>
        <pc:picChg chg="add mod">
          <ac:chgData name="Mohammed Fasha" userId="cc64f42d-a1a6-4f08-b97b-0c37f877119f" providerId="ADAL" clId="{E5645173-9704-44B4-82F5-EF2938BAEEFE}" dt="2025-05-15T04:51:43.594" v="9647" actId="1076"/>
          <ac:picMkLst>
            <pc:docMk/>
            <pc:sldMk cId="2070453294" sldId="702"/>
            <ac:picMk id="6" creationId="{1DDBE597-2754-A60B-B1DB-D744F01026B0}"/>
          </ac:picMkLst>
        </pc:picChg>
      </pc:sldChg>
      <pc:sldChg chg="addSp delSp modSp new add del mod">
        <pc:chgData name="Mohammed Fasha" userId="cc64f42d-a1a6-4f08-b97b-0c37f877119f" providerId="ADAL" clId="{E5645173-9704-44B4-82F5-EF2938BAEEFE}" dt="2025-05-15T04:51:45.334" v="9648" actId="2696"/>
        <pc:sldMkLst>
          <pc:docMk/>
          <pc:sldMk cId="2475640876" sldId="703"/>
        </pc:sldMkLst>
      </pc:sldChg>
      <pc:sldChg chg="modSp add del mod">
        <pc:chgData name="Mohammed Fasha" userId="cc64f42d-a1a6-4f08-b97b-0c37f877119f" providerId="ADAL" clId="{E5645173-9704-44B4-82F5-EF2938BAEEFE}" dt="2025-05-15T04:18:02.590" v="9325" actId="2696"/>
        <pc:sldMkLst>
          <pc:docMk/>
          <pc:sldMk cId="647613634" sldId="704"/>
        </pc:sldMkLst>
        <pc:spChg chg="mod">
          <ac:chgData name="Mohammed Fasha" userId="cc64f42d-a1a6-4f08-b97b-0c37f877119f" providerId="ADAL" clId="{E5645173-9704-44B4-82F5-EF2938BAEEFE}" dt="2025-05-13T05:09:56.284" v="8340" actId="113"/>
          <ac:spMkLst>
            <pc:docMk/>
            <pc:sldMk cId="647613634" sldId="704"/>
            <ac:spMk id="2" creationId="{CF0C6C2D-A22A-55F4-35EC-1D986A23CD04}"/>
          </ac:spMkLst>
        </pc:spChg>
        <pc:spChg chg="mod">
          <ac:chgData name="Mohammed Fasha" userId="cc64f42d-a1a6-4f08-b97b-0c37f877119f" providerId="ADAL" clId="{E5645173-9704-44B4-82F5-EF2938BAEEFE}" dt="2025-05-13T05:09:53.242" v="8335" actId="21"/>
          <ac:spMkLst>
            <pc:docMk/>
            <pc:sldMk cId="647613634" sldId="704"/>
            <ac:spMk id="3" creationId="{FD62C21B-02D6-B21D-2E1B-B8F234A0693E}"/>
          </ac:spMkLst>
        </pc:spChg>
      </pc:sldChg>
      <pc:sldChg chg="add del">
        <pc:chgData name="Mohammed Fasha" userId="cc64f42d-a1a6-4f08-b97b-0c37f877119f" providerId="ADAL" clId="{E5645173-9704-44B4-82F5-EF2938BAEEFE}" dt="2025-05-15T04:18:02.009" v="9324"/>
        <pc:sldMkLst>
          <pc:docMk/>
          <pc:sldMk cId="3563722005" sldId="704"/>
        </pc:sldMkLst>
      </pc:sldChg>
      <pc:sldChg chg="modSp add del mod ord">
        <pc:chgData name="Mohammed Fasha" userId="cc64f42d-a1a6-4f08-b97b-0c37f877119f" providerId="ADAL" clId="{E5645173-9704-44B4-82F5-EF2938BAEEFE}" dt="2025-05-15T04:51:28.783" v="9642" actId="47"/>
        <pc:sldMkLst>
          <pc:docMk/>
          <pc:sldMk cId="3336284823" sldId="705"/>
        </pc:sldMkLst>
      </pc:sldChg>
      <pc:sldChg chg="addSp delSp modSp add del mod">
        <pc:chgData name="Mohammed Fasha" userId="cc64f42d-a1a6-4f08-b97b-0c37f877119f" providerId="ADAL" clId="{E5645173-9704-44B4-82F5-EF2938BAEEFE}" dt="2025-05-15T04:22:21.901" v="9366" actId="179"/>
        <pc:sldMkLst>
          <pc:docMk/>
          <pc:sldMk cId="2545303620" sldId="706"/>
        </pc:sldMkLst>
        <pc:spChg chg="mod">
          <ac:chgData name="Mohammed Fasha" userId="cc64f42d-a1a6-4f08-b97b-0c37f877119f" providerId="ADAL" clId="{E5645173-9704-44B4-82F5-EF2938BAEEFE}" dt="2025-05-13T05:11:12.361" v="8367"/>
          <ac:spMkLst>
            <pc:docMk/>
            <pc:sldMk cId="2545303620" sldId="706"/>
            <ac:spMk id="2" creationId="{621C4341-5031-EE3F-3B6A-F6E859574362}"/>
          </ac:spMkLst>
        </pc:spChg>
        <pc:spChg chg="add mod">
          <ac:chgData name="Mohammed Fasha" userId="cc64f42d-a1a6-4f08-b97b-0c37f877119f" providerId="ADAL" clId="{E5645173-9704-44B4-82F5-EF2938BAEEFE}" dt="2025-05-13T05:10:54.009" v="8362" actId="1076"/>
          <ac:spMkLst>
            <pc:docMk/>
            <pc:sldMk cId="2545303620" sldId="706"/>
            <ac:spMk id="5" creationId="{5F5B7491-DADF-FB80-F9A6-F9784E54E470}"/>
          </ac:spMkLst>
        </pc:spChg>
        <pc:spChg chg="add mod">
          <ac:chgData name="Mohammed Fasha" userId="cc64f42d-a1a6-4f08-b97b-0c37f877119f" providerId="ADAL" clId="{E5645173-9704-44B4-82F5-EF2938BAEEFE}" dt="2025-05-15T04:22:21.901" v="9366" actId="179"/>
          <ac:spMkLst>
            <pc:docMk/>
            <pc:sldMk cId="2545303620" sldId="706"/>
            <ac:spMk id="7" creationId="{71D1637E-25E6-44B4-C2E1-F18017FF8D59}"/>
          </ac:spMkLst>
        </pc:spChg>
        <pc:graphicFrameChg chg="add mod modGraphic">
          <ac:chgData name="Mohammed Fasha" userId="cc64f42d-a1a6-4f08-b97b-0c37f877119f" providerId="ADAL" clId="{E5645173-9704-44B4-82F5-EF2938BAEEFE}" dt="2025-05-13T05:26:08.385" v="8513" actId="207"/>
          <ac:graphicFrameMkLst>
            <pc:docMk/>
            <pc:sldMk cId="2545303620" sldId="706"/>
            <ac:graphicFrameMk id="4" creationId="{4C68B5FD-89AA-82AF-28D0-BC2C48F3891E}"/>
          </ac:graphicFrameMkLst>
        </pc:graphicFrameChg>
      </pc:sldChg>
      <pc:sldChg chg="addSp delSp modSp new del mod">
        <pc:chgData name="Mohammed Fasha" userId="cc64f42d-a1a6-4f08-b97b-0c37f877119f" providerId="ADAL" clId="{E5645173-9704-44B4-82F5-EF2938BAEEFE}" dt="2025-05-15T04:22:59.450" v="9377" actId="2696"/>
        <pc:sldMkLst>
          <pc:docMk/>
          <pc:sldMk cId="1010297705" sldId="707"/>
        </pc:sldMkLst>
      </pc:sldChg>
      <pc:sldChg chg="addSp delSp modSp add mod ord">
        <pc:chgData name="Mohammed Fasha" userId="cc64f42d-a1a6-4f08-b97b-0c37f877119f" providerId="ADAL" clId="{E5645173-9704-44B4-82F5-EF2938BAEEFE}" dt="2025-05-15T05:08:15.771" v="10019" actId="113"/>
        <pc:sldMkLst>
          <pc:docMk/>
          <pc:sldMk cId="782701115" sldId="708"/>
        </pc:sldMkLst>
      </pc:sldChg>
      <pc:sldChg chg="addSp delSp modSp add del mod">
        <pc:chgData name="Mohammed Fasha" userId="cc64f42d-a1a6-4f08-b97b-0c37f877119f" providerId="ADAL" clId="{E5645173-9704-44B4-82F5-EF2938BAEEFE}" dt="2025-05-15T04:25:38.988" v="9505" actId="2696"/>
        <pc:sldMkLst>
          <pc:docMk/>
          <pc:sldMk cId="2326323268" sldId="709"/>
        </pc:sldMkLst>
      </pc:sldChg>
      <pc:sldChg chg="addSp delSp modSp new del mod">
        <pc:chgData name="Mohammed Fasha" userId="cc64f42d-a1a6-4f08-b97b-0c37f877119f" providerId="ADAL" clId="{E5645173-9704-44B4-82F5-EF2938BAEEFE}" dt="2025-05-15T05:03:39.779" v="9979" actId="2696"/>
        <pc:sldMkLst>
          <pc:docMk/>
          <pc:sldMk cId="3084174879" sldId="710"/>
        </pc:sldMkLst>
      </pc:sldChg>
      <pc:sldChg chg="add del">
        <pc:chgData name="Mohammed Fasha" userId="cc64f42d-a1a6-4f08-b97b-0c37f877119f" providerId="ADAL" clId="{E5645173-9704-44B4-82F5-EF2938BAEEFE}" dt="2025-05-13T05:14:44.513" v="8453" actId="2696"/>
        <pc:sldMkLst>
          <pc:docMk/>
          <pc:sldMk cId="3342476344" sldId="710"/>
        </pc:sldMkLst>
      </pc:sldChg>
      <pc:sldChg chg="addSp modSp add mod">
        <pc:chgData name="Mohammed Fasha" userId="cc64f42d-a1a6-4f08-b97b-0c37f877119f" providerId="ADAL" clId="{E5645173-9704-44B4-82F5-EF2938BAEEFE}" dt="2025-05-15T05:05:16.179" v="10004" actId="14100"/>
        <pc:sldMkLst>
          <pc:docMk/>
          <pc:sldMk cId="4029013846" sldId="710"/>
        </pc:sldMkLst>
        <pc:spChg chg="mod">
          <ac:chgData name="Mohammed Fasha" userId="cc64f42d-a1a6-4f08-b97b-0c37f877119f" providerId="ADAL" clId="{E5645173-9704-44B4-82F5-EF2938BAEEFE}" dt="2025-05-15T05:04:37.052" v="9991" actId="20577"/>
          <ac:spMkLst>
            <pc:docMk/>
            <pc:sldMk cId="4029013846" sldId="710"/>
            <ac:spMk id="2" creationId="{6497598D-B1ED-CCA9-03BA-B6FA7BA1C0BF}"/>
          </ac:spMkLst>
        </pc:spChg>
        <pc:graphicFrameChg chg="modGraphic">
          <ac:chgData name="Mohammed Fasha" userId="cc64f42d-a1a6-4f08-b97b-0c37f877119f" providerId="ADAL" clId="{E5645173-9704-44B4-82F5-EF2938BAEEFE}" dt="2025-05-15T05:04:54.690" v="9996" actId="14100"/>
          <ac:graphicFrameMkLst>
            <pc:docMk/>
            <pc:sldMk cId="4029013846" sldId="710"/>
            <ac:graphicFrameMk id="4" creationId="{2DD631D9-EC64-88AF-3659-73292C58A933}"/>
          </ac:graphicFrameMkLst>
        </pc:graphicFrameChg>
        <pc:picChg chg="add mod">
          <ac:chgData name="Mohammed Fasha" userId="cc64f42d-a1a6-4f08-b97b-0c37f877119f" providerId="ADAL" clId="{E5645173-9704-44B4-82F5-EF2938BAEEFE}" dt="2025-05-15T05:05:16.179" v="10004" actId="14100"/>
          <ac:picMkLst>
            <pc:docMk/>
            <pc:sldMk cId="4029013846" sldId="710"/>
            <ac:picMk id="3" creationId="{E01D0856-065E-D891-79EE-6E01BE1D40AD}"/>
          </ac:picMkLst>
        </pc:picChg>
        <pc:picChg chg="add mod">
          <ac:chgData name="Mohammed Fasha" userId="cc64f42d-a1a6-4f08-b97b-0c37f877119f" providerId="ADAL" clId="{E5645173-9704-44B4-82F5-EF2938BAEEFE}" dt="2025-05-15T05:05:07.723" v="10001" actId="14100"/>
          <ac:picMkLst>
            <pc:docMk/>
            <pc:sldMk cId="4029013846" sldId="710"/>
            <ac:picMk id="5" creationId="{5D60502A-D589-38BA-2B4C-A01B7EA0097B}"/>
          </ac:picMkLst>
        </pc:picChg>
      </pc:sldChg>
      <pc:sldChg chg="delSp add del mod">
        <pc:chgData name="Mohammed Fasha" userId="cc64f42d-a1a6-4f08-b97b-0c37f877119f" providerId="ADAL" clId="{E5645173-9704-44B4-82F5-EF2938BAEEFE}" dt="2025-05-15T05:05:20.218" v="10005" actId="2696"/>
        <pc:sldMkLst>
          <pc:docMk/>
          <pc:sldMk cId="1452792325" sldId="711"/>
        </pc:sldMkLst>
      </pc:sldChg>
      <pc:sldChg chg="add del">
        <pc:chgData name="Mohammed Fasha" userId="cc64f42d-a1a6-4f08-b97b-0c37f877119f" providerId="ADAL" clId="{E5645173-9704-44B4-82F5-EF2938BAEEFE}" dt="2025-05-13T05:14:45.516" v="8454" actId="2696"/>
        <pc:sldMkLst>
          <pc:docMk/>
          <pc:sldMk cId="1759725919" sldId="711"/>
        </pc:sldMkLst>
      </pc:sldChg>
      <pc:sldChg chg="addSp delSp modSp new add del mod modClrScheme chgLayout">
        <pc:chgData name="Mohammed Fasha" userId="cc64f42d-a1a6-4f08-b97b-0c37f877119f" providerId="ADAL" clId="{E5645173-9704-44B4-82F5-EF2938BAEEFE}" dt="2025-05-15T05:03:39.779" v="9979" actId="2696"/>
        <pc:sldMkLst>
          <pc:docMk/>
          <pc:sldMk cId="2104181066" sldId="711"/>
        </pc:sldMkLst>
      </pc:sldChg>
      <pc:sldChg chg="modSp new del mod">
        <pc:chgData name="Mohammed Fasha" userId="cc64f42d-a1a6-4f08-b97b-0c37f877119f" providerId="ADAL" clId="{E5645173-9704-44B4-82F5-EF2938BAEEFE}" dt="2025-05-15T03:48:15.794" v="9125" actId="47"/>
        <pc:sldMkLst>
          <pc:docMk/>
          <pc:sldMk cId="3497961675" sldId="712"/>
        </pc:sldMkLst>
      </pc:sldChg>
      <pc:sldChg chg="new del">
        <pc:chgData name="Mohammed Fasha" userId="cc64f42d-a1a6-4f08-b97b-0c37f877119f" providerId="ADAL" clId="{E5645173-9704-44B4-82F5-EF2938BAEEFE}" dt="2025-05-13T05:28:29.434" v="8565" actId="47"/>
        <pc:sldMkLst>
          <pc:docMk/>
          <pc:sldMk cId="3580386676" sldId="712"/>
        </pc:sldMkLst>
      </pc:sldChg>
      <pc:sldChg chg="addSp modSp new del mod">
        <pc:chgData name="Mohammed Fasha" userId="cc64f42d-a1a6-4f08-b97b-0c37f877119f" providerId="ADAL" clId="{E5645173-9704-44B4-82F5-EF2938BAEEFE}" dt="2025-05-15T03:48:17.117" v="9126" actId="47"/>
        <pc:sldMkLst>
          <pc:docMk/>
          <pc:sldMk cId="2643433516" sldId="713"/>
        </pc:sldMkLst>
      </pc:sldChg>
      <pc:sldChg chg="modSp new del mod">
        <pc:chgData name="Mohammed Fasha" userId="cc64f42d-a1a6-4f08-b97b-0c37f877119f" providerId="ADAL" clId="{E5645173-9704-44B4-82F5-EF2938BAEEFE}" dt="2025-05-15T03:48:24.592" v="9127" actId="47"/>
        <pc:sldMkLst>
          <pc:docMk/>
          <pc:sldMk cId="2312988780" sldId="714"/>
        </pc:sldMkLst>
      </pc:sldChg>
      <pc:sldChg chg="addSp delSp modSp new mod">
        <pc:chgData name="Mohammed Fasha" userId="cc64f42d-a1a6-4f08-b97b-0c37f877119f" providerId="ADAL" clId="{E5645173-9704-44B4-82F5-EF2938BAEEFE}" dt="2025-05-15T03:45:01.166" v="9124" actId="478"/>
        <pc:sldMkLst>
          <pc:docMk/>
          <pc:sldMk cId="4130632559" sldId="715"/>
        </pc:sldMkLst>
      </pc:sldChg>
      <pc:sldChg chg="addSp delSp modSp new mod">
        <pc:chgData name="Mohammed Fasha" userId="cc64f42d-a1a6-4f08-b97b-0c37f877119f" providerId="ADAL" clId="{E5645173-9704-44B4-82F5-EF2938BAEEFE}" dt="2025-05-15T03:17:16.384" v="8927" actId="1076"/>
        <pc:sldMkLst>
          <pc:docMk/>
          <pc:sldMk cId="277367995" sldId="716"/>
        </pc:sldMkLst>
        <pc:spChg chg="mod">
          <ac:chgData name="Mohammed Fasha" userId="cc64f42d-a1a6-4f08-b97b-0c37f877119f" providerId="ADAL" clId="{E5645173-9704-44B4-82F5-EF2938BAEEFE}" dt="2025-05-15T02:59:42.892" v="8712" actId="6549"/>
          <ac:spMkLst>
            <pc:docMk/>
            <pc:sldMk cId="277367995" sldId="716"/>
            <ac:spMk id="2" creationId="{6BE55CCF-2FF1-2E50-5E8A-43B93AF027E7}"/>
          </ac:spMkLst>
        </pc:spChg>
        <pc:spChg chg="add del mod">
          <ac:chgData name="Mohammed Fasha" userId="cc64f42d-a1a6-4f08-b97b-0c37f877119f" providerId="ADAL" clId="{E5645173-9704-44B4-82F5-EF2938BAEEFE}" dt="2025-05-15T03:02:46.941" v="8804" actId="27636"/>
          <ac:spMkLst>
            <pc:docMk/>
            <pc:sldMk cId="277367995" sldId="716"/>
            <ac:spMk id="3" creationId="{97CEAEC3-0766-8D61-245C-EAD6723ADB40}"/>
          </ac:spMkLst>
        </pc:spChg>
        <pc:picChg chg="add mod">
          <ac:chgData name="Mohammed Fasha" userId="cc64f42d-a1a6-4f08-b97b-0c37f877119f" providerId="ADAL" clId="{E5645173-9704-44B4-82F5-EF2938BAEEFE}" dt="2025-05-15T03:17:08.353" v="8924" actId="1076"/>
          <ac:picMkLst>
            <pc:docMk/>
            <pc:sldMk cId="277367995" sldId="716"/>
            <ac:picMk id="6" creationId="{FBFF811C-67DD-B7F7-E11F-E5B9AE1F073E}"/>
          </ac:picMkLst>
        </pc:picChg>
        <pc:picChg chg="add mod">
          <ac:chgData name="Mohammed Fasha" userId="cc64f42d-a1a6-4f08-b97b-0c37f877119f" providerId="ADAL" clId="{E5645173-9704-44B4-82F5-EF2938BAEEFE}" dt="2025-05-15T03:17:16.384" v="8927" actId="1076"/>
          <ac:picMkLst>
            <pc:docMk/>
            <pc:sldMk cId="277367995" sldId="716"/>
            <ac:picMk id="2054" creationId="{78D8050E-8B88-F171-8D51-A2E855B0DC16}"/>
          </ac:picMkLst>
        </pc:picChg>
      </pc:sldChg>
      <pc:sldChg chg="add del">
        <pc:chgData name="Mohammed Fasha" userId="cc64f42d-a1a6-4f08-b97b-0c37f877119f" providerId="ADAL" clId="{E5645173-9704-44B4-82F5-EF2938BAEEFE}" dt="2025-05-15T02:59:04.775" v="8692"/>
        <pc:sldMkLst>
          <pc:docMk/>
          <pc:sldMk cId="3569364375" sldId="716"/>
        </pc:sldMkLst>
      </pc:sldChg>
      <pc:sldChg chg="addSp delSp modSp add mod">
        <pc:chgData name="Mohammed Fasha" userId="cc64f42d-a1a6-4f08-b97b-0c37f877119f" providerId="ADAL" clId="{E5645173-9704-44B4-82F5-EF2938BAEEFE}" dt="2025-05-15T03:16:50.701" v="8922" actId="1076"/>
        <pc:sldMkLst>
          <pc:docMk/>
          <pc:sldMk cId="1531923922" sldId="717"/>
        </pc:sldMkLst>
        <pc:spChg chg="mod">
          <ac:chgData name="Mohammed Fasha" userId="cc64f42d-a1a6-4f08-b97b-0c37f877119f" providerId="ADAL" clId="{E5645173-9704-44B4-82F5-EF2938BAEEFE}" dt="2025-05-15T03:03:13.909" v="8813" actId="113"/>
          <ac:spMkLst>
            <pc:docMk/>
            <pc:sldMk cId="1531923922" sldId="717"/>
            <ac:spMk id="2" creationId="{63F1011E-6C8C-6AE3-1221-8337CF030345}"/>
          </ac:spMkLst>
        </pc:spChg>
        <pc:spChg chg="mod">
          <ac:chgData name="Mohammed Fasha" userId="cc64f42d-a1a6-4f08-b97b-0c37f877119f" providerId="ADAL" clId="{E5645173-9704-44B4-82F5-EF2938BAEEFE}" dt="2025-05-15T03:13:39.066" v="8883" actId="179"/>
          <ac:spMkLst>
            <pc:docMk/>
            <pc:sldMk cId="1531923922" sldId="717"/>
            <ac:spMk id="3" creationId="{3516698F-8C37-299D-3236-990766797EBF}"/>
          </ac:spMkLst>
        </pc:spChg>
      </pc:sldChg>
      <pc:sldChg chg="add del">
        <pc:chgData name="Mohammed Fasha" userId="cc64f42d-a1a6-4f08-b97b-0c37f877119f" providerId="ADAL" clId="{E5645173-9704-44B4-82F5-EF2938BAEEFE}" dt="2025-05-15T02:59:04.348" v="8691"/>
        <pc:sldMkLst>
          <pc:docMk/>
          <pc:sldMk cId="2440599762" sldId="717"/>
        </pc:sldMkLst>
      </pc:sldChg>
      <pc:sldChg chg="add del">
        <pc:chgData name="Mohammed Fasha" userId="cc64f42d-a1a6-4f08-b97b-0c37f877119f" providerId="ADAL" clId="{E5645173-9704-44B4-82F5-EF2938BAEEFE}" dt="2025-05-15T02:59:04.170" v="8690"/>
        <pc:sldMkLst>
          <pc:docMk/>
          <pc:sldMk cId="1037553138" sldId="718"/>
        </pc:sldMkLst>
      </pc:sldChg>
      <pc:sldChg chg="addSp delSp modSp add mod">
        <pc:chgData name="Mohammed Fasha" userId="cc64f42d-a1a6-4f08-b97b-0c37f877119f" providerId="ADAL" clId="{E5645173-9704-44B4-82F5-EF2938BAEEFE}" dt="2025-05-15T04:48:25.137" v="9626" actId="20577"/>
        <pc:sldMkLst>
          <pc:docMk/>
          <pc:sldMk cId="2103253655" sldId="718"/>
        </pc:sldMkLst>
        <pc:spChg chg="mod">
          <ac:chgData name="Mohammed Fasha" userId="cc64f42d-a1a6-4f08-b97b-0c37f877119f" providerId="ADAL" clId="{E5645173-9704-44B4-82F5-EF2938BAEEFE}" dt="2025-05-15T03:04:28.350" v="8830" actId="27636"/>
          <ac:spMkLst>
            <pc:docMk/>
            <pc:sldMk cId="2103253655" sldId="718"/>
            <ac:spMk id="2" creationId="{A47CC1C6-8689-033F-32EC-01DC7D33CF4B}"/>
          </ac:spMkLst>
        </pc:spChg>
        <pc:spChg chg="add del mod">
          <ac:chgData name="Mohammed Fasha" userId="cc64f42d-a1a6-4f08-b97b-0c37f877119f" providerId="ADAL" clId="{E5645173-9704-44B4-82F5-EF2938BAEEFE}" dt="2025-05-15T04:48:25.137" v="9626" actId="20577"/>
          <ac:spMkLst>
            <pc:docMk/>
            <pc:sldMk cId="2103253655" sldId="718"/>
            <ac:spMk id="3" creationId="{40C27C1B-C86B-04FB-7536-77CDDCA8976D}"/>
          </ac:spMkLst>
        </pc:spChg>
        <pc:picChg chg="add mod">
          <ac:chgData name="Mohammed Fasha" userId="cc64f42d-a1a6-4f08-b97b-0c37f877119f" providerId="ADAL" clId="{E5645173-9704-44B4-82F5-EF2938BAEEFE}" dt="2025-05-15T04:46:58.047" v="9572"/>
          <ac:picMkLst>
            <pc:docMk/>
            <pc:sldMk cId="2103253655" sldId="718"/>
            <ac:picMk id="5" creationId="{FB3DD9B9-EB08-230E-BDE8-E517B47D64D6}"/>
          </ac:picMkLst>
        </pc:picChg>
      </pc:sldChg>
      <pc:sldChg chg="modSp add del mod">
        <pc:chgData name="Mohammed Fasha" userId="cc64f42d-a1a6-4f08-b97b-0c37f877119f" providerId="ADAL" clId="{E5645173-9704-44B4-82F5-EF2938BAEEFE}" dt="2025-05-15T03:42:22.921" v="9096" actId="2696"/>
        <pc:sldMkLst>
          <pc:docMk/>
          <pc:sldMk cId="430989504" sldId="719"/>
        </pc:sldMkLst>
      </pc:sldChg>
      <pc:sldChg chg="addSp delSp modSp new add del mod">
        <pc:chgData name="Mohammed Fasha" userId="cc64f42d-a1a6-4f08-b97b-0c37f877119f" providerId="ADAL" clId="{E5645173-9704-44B4-82F5-EF2938BAEEFE}" dt="2025-05-15T03:41:34.799" v="9095" actId="20577"/>
        <pc:sldMkLst>
          <pc:docMk/>
          <pc:sldMk cId="3040149122" sldId="720"/>
        </pc:sldMkLst>
        <pc:spChg chg="mod">
          <ac:chgData name="Mohammed Fasha" userId="cc64f42d-a1a6-4f08-b97b-0c37f877119f" providerId="ADAL" clId="{E5645173-9704-44B4-82F5-EF2938BAEEFE}" dt="2025-05-15T03:41:34.799" v="9095" actId="20577"/>
          <ac:spMkLst>
            <pc:docMk/>
            <pc:sldMk cId="3040149122" sldId="720"/>
            <ac:spMk id="2" creationId="{BC229081-9D22-C6B6-3D3D-FB0762A7ECFA}"/>
          </ac:spMkLst>
        </pc:spChg>
        <pc:spChg chg="add del mod">
          <ac:chgData name="Mohammed Fasha" userId="cc64f42d-a1a6-4f08-b97b-0c37f877119f" providerId="ADAL" clId="{E5645173-9704-44B4-82F5-EF2938BAEEFE}" dt="2025-05-15T03:09:31.911" v="8864" actId="14100"/>
          <ac:spMkLst>
            <pc:docMk/>
            <pc:sldMk cId="3040149122" sldId="720"/>
            <ac:spMk id="3" creationId="{AA168C52-5740-6D0A-AAB7-DC825CF62B4F}"/>
          </ac:spMkLst>
        </pc:spChg>
        <pc:picChg chg="add mod">
          <ac:chgData name="Mohammed Fasha" userId="cc64f42d-a1a6-4f08-b97b-0c37f877119f" providerId="ADAL" clId="{E5645173-9704-44B4-82F5-EF2938BAEEFE}" dt="2025-05-15T03:41:19.104" v="9091" actId="1076"/>
          <ac:picMkLst>
            <pc:docMk/>
            <pc:sldMk cId="3040149122" sldId="720"/>
            <ac:picMk id="9" creationId="{47A55F8F-42FD-9A8F-A2C3-50040DCAB5C3}"/>
          </ac:picMkLst>
        </pc:picChg>
      </pc:sldChg>
      <pc:sldChg chg="modSp new mod">
        <pc:chgData name="Mohammed Fasha" userId="cc64f42d-a1a6-4f08-b97b-0c37f877119f" providerId="ADAL" clId="{E5645173-9704-44B4-82F5-EF2938BAEEFE}" dt="2025-05-15T03:12:56.369" v="8880" actId="20577"/>
        <pc:sldMkLst>
          <pc:docMk/>
          <pc:sldMk cId="2606999944" sldId="721"/>
        </pc:sldMkLst>
        <pc:spChg chg="mod">
          <ac:chgData name="Mohammed Fasha" userId="cc64f42d-a1a6-4f08-b97b-0c37f877119f" providerId="ADAL" clId="{E5645173-9704-44B4-82F5-EF2938BAEEFE}" dt="2025-05-15T03:12:56.369" v="8880" actId="20577"/>
          <ac:spMkLst>
            <pc:docMk/>
            <pc:sldMk cId="2606999944" sldId="721"/>
            <ac:spMk id="2" creationId="{6D4148F5-E31A-8253-6F0C-833EECDBDEF8}"/>
          </ac:spMkLst>
        </pc:spChg>
        <pc:spChg chg="mod">
          <ac:chgData name="Mohammed Fasha" userId="cc64f42d-a1a6-4f08-b97b-0c37f877119f" providerId="ADAL" clId="{E5645173-9704-44B4-82F5-EF2938BAEEFE}" dt="2025-05-15T03:12:53.147" v="8870"/>
          <ac:spMkLst>
            <pc:docMk/>
            <pc:sldMk cId="2606999944" sldId="721"/>
            <ac:spMk id="3" creationId="{7B5F9871-78B0-DF56-F612-0E83C4EC46F6}"/>
          </ac:spMkLst>
        </pc:spChg>
      </pc:sldChg>
      <pc:sldChg chg="addSp delSp modSp new mod">
        <pc:chgData name="Mohammed Fasha" userId="cc64f42d-a1a6-4f08-b97b-0c37f877119f" providerId="ADAL" clId="{E5645173-9704-44B4-82F5-EF2938BAEEFE}" dt="2025-05-15T04:02:23.418" v="9255" actId="14100"/>
        <pc:sldMkLst>
          <pc:docMk/>
          <pc:sldMk cId="804993043" sldId="722"/>
        </pc:sldMkLst>
        <pc:spChg chg="mod">
          <ac:chgData name="Mohammed Fasha" userId="cc64f42d-a1a6-4f08-b97b-0c37f877119f" providerId="ADAL" clId="{E5645173-9704-44B4-82F5-EF2938BAEEFE}" dt="2025-05-15T03:14:29.960" v="8918" actId="20577"/>
          <ac:spMkLst>
            <pc:docMk/>
            <pc:sldMk cId="804993043" sldId="722"/>
            <ac:spMk id="2" creationId="{88D1F626-AEDB-6873-8C11-00CBA16461C2}"/>
          </ac:spMkLst>
        </pc:spChg>
        <pc:spChg chg="mod">
          <ac:chgData name="Mohammed Fasha" userId="cc64f42d-a1a6-4f08-b97b-0c37f877119f" providerId="ADAL" clId="{E5645173-9704-44B4-82F5-EF2938BAEEFE}" dt="2025-05-15T03:40:41.026" v="9086" actId="27636"/>
          <ac:spMkLst>
            <pc:docMk/>
            <pc:sldMk cId="804993043" sldId="722"/>
            <ac:spMk id="3" creationId="{649B3CA7-2A49-C7E0-188C-A56FEABE237E}"/>
          </ac:spMkLst>
        </pc:spChg>
        <pc:picChg chg="add mod">
          <ac:chgData name="Mohammed Fasha" userId="cc64f42d-a1a6-4f08-b97b-0c37f877119f" providerId="ADAL" clId="{E5645173-9704-44B4-82F5-EF2938BAEEFE}" dt="2025-05-15T04:01:54.989" v="9251" actId="1076"/>
          <ac:picMkLst>
            <pc:docMk/>
            <pc:sldMk cId="804993043" sldId="722"/>
            <ac:picMk id="7" creationId="{753D8AE0-8AEA-2920-E35A-8A7D4A5A711A}"/>
          </ac:picMkLst>
        </pc:picChg>
        <pc:picChg chg="add mod">
          <ac:chgData name="Mohammed Fasha" userId="cc64f42d-a1a6-4f08-b97b-0c37f877119f" providerId="ADAL" clId="{E5645173-9704-44B4-82F5-EF2938BAEEFE}" dt="2025-05-15T04:02:23.418" v="9255" actId="14100"/>
          <ac:picMkLst>
            <pc:docMk/>
            <pc:sldMk cId="804993043" sldId="722"/>
            <ac:picMk id="10" creationId="{F2A59CAD-1EC7-D503-A3AB-581BF99C1136}"/>
          </ac:picMkLst>
        </pc:picChg>
        <pc:picChg chg="add mod">
          <ac:chgData name="Mohammed Fasha" userId="cc64f42d-a1a6-4f08-b97b-0c37f877119f" providerId="ADAL" clId="{E5645173-9704-44B4-82F5-EF2938BAEEFE}" dt="2025-05-15T03:59:52.647" v="9236" actId="1076"/>
          <ac:picMkLst>
            <pc:docMk/>
            <pc:sldMk cId="804993043" sldId="722"/>
            <ac:picMk id="6148" creationId="{DFEAF8F2-66E1-5352-7434-DC01F20F739B}"/>
          </ac:picMkLst>
        </pc:picChg>
      </pc:sldChg>
      <pc:sldChg chg="addSp modSp new mod">
        <pc:chgData name="Mohammed Fasha" userId="cc64f42d-a1a6-4f08-b97b-0c37f877119f" providerId="ADAL" clId="{E5645173-9704-44B4-82F5-EF2938BAEEFE}" dt="2025-05-15T03:20:44.796" v="9046" actId="20577"/>
        <pc:sldMkLst>
          <pc:docMk/>
          <pc:sldMk cId="891069820" sldId="723"/>
        </pc:sldMkLst>
      </pc:sldChg>
      <pc:sldChg chg="add del">
        <pc:chgData name="Mohammed Fasha" userId="cc64f42d-a1a6-4f08-b97b-0c37f877119f" providerId="ADAL" clId="{E5645173-9704-44B4-82F5-EF2938BAEEFE}" dt="2025-05-15T03:29:23.034" v="9071"/>
        <pc:sldMkLst>
          <pc:docMk/>
          <pc:sldMk cId="1955935314" sldId="724"/>
        </pc:sldMkLst>
      </pc:sldChg>
      <pc:sldChg chg="addSp modSp new mod">
        <pc:chgData name="Mohammed Fasha" userId="cc64f42d-a1a6-4f08-b97b-0c37f877119f" providerId="ADAL" clId="{E5645173-9704-44B4-82F5-EF2938BAEEFE}" dt="2025-05-15T04:08:44.235" v="9256" actId="1076"/>
        <pc:sldMkLst>
          <pc:docMk/>
          <pc:sldMk cId="3100417036" sldId="724"/>
        </pc:sldMkLst>
        <pc:spChg chg="mod">
          <ac:chgData name="Mohammed Fasha" userId="cc64f42d-a1a6-4f08-b97b-0c37f877119f" providerId="ADAL" clId="{E5645173-9704-44B4-82F5-EF2938BAEEFE}" dt="2025-05-15T03:49:28.980" v="9135" actId="113"/>
          <ac:spMkLst>
            <pc:docMk/>
            <pc:sldMk cId="3100417036" sldId="724"/>
            <ac:spMk id="2" creationId="{830F253F-3BDF-37B9-6C98-285986427D3D}"/>
          </ac:spMkLst>
        </pc:spChg>
        <pc:spChg chg="mod">
          <ac:chgData name="Mohammed Fasha" userId="cc64f42d-a1a6-4f08-b97b-0c37f877119f" providerId="ADAL" clId="{E5645173-9704-44B4-82F5-EF2938BAEEFE}" dt="2025-05-15T03:54:21.901" v="9219" actId="1076"/>
          <ac:spMkLst>
            <pc:docMk/>
            <pc:sldMk cId="3100417036" sldId="724"/>
            <ac:spMk id="3" creationId="{03BFCCBA-35F0-B49A-3582-FB6A39B8B89C}"/>
          </ac:spMkLst>
        </pc:spChg>
        <pc:spChg chg="add mod">
          <ac:chgData name="Mohammed Fasha" userId="cc64f42d-a1a6-4f08-b97b-0c37f877119f" providerId="ADAL" clId="{E5645173-9704-44B4-82F5-EF2938BAEEFE}" dt="2025-05-15T04:08:44.235" v="9256" actId="1076"/>
          <ac:spMkLst>
            <pc:docMk/>
            <pc:sldMk cId="3100417036" sldId="724"/>
            <ac:spMk id="4" creationId="{36352EFF-7DB4-A983-FAF0-31F3DF68F3A4}"/>
          </ac:spMkLst>
        </pc:spChg>
        <pc:picChg chg="add mod">
          <ac:chgData name="Mohammed Fasha" userId="cc64f42d-a1a6-4f08-b97b-0c37f877119f" providerId="ADAL" clId="{E5645173-9704-44B4-82F5-EF2938BAEEFE}" dt="2025-05-15T03:54:25.440" v="9220" actId="1076"/>
          <ac:picMkLst>
            <pc:docMk/>
            <pc:sldMk cId="3100417036" sldId="724"/>
            <ac:picMk id="10242" creationId="{97DEEEAC-BD4C-49F7-32FD-8934878FF25F}"/>
          </ac:picMkLst>
        </pc:picChg>
      </pc:sldChg>
      <pc:sldChg chg="add del">
        <pc:chgData name="Mohammed Fasha" userId="cc64f42d-a1a6-4f08-b97b-0c37f877119f" providerId="ADAL" clId="{E5645173-9704-44B4-82F5-EF2938BAEEFE}" dt="2025-05-15T03:29:19.874" v="9069"/>
        <pc:sldMkLst>
          <pc:docMk/>
          <pc:sldMk cId="3240943145" sldId="724"/>
        </pc:sldMkLst>
      </pc:sldChg>
      <pc:sldChg chg="addSp delSp modSp new mod">
        <pc:chgData name="Mohammed Fasha" userId="cc64f42d-a1a6-4f08-b97b-0c37f877119f" providerId="ADAL" clId="{E5645173-9704-44B4-82F5-EF2938BAEEFE}" dt="2025-05-15T03:55:22.470" v="9226" actId="14100"/>
        <pc:sldMkLst>
          <pc:docMk/>
          <pc:sldMk cId="2786155079" sldId="725"/>
        </pc:sldMkLst>
        <pc:spChg chg="mod">
          <ac:chgData name="Mohammed Fasha" userId="cc64f42d-a1a6-4f08-b97b-0c37f877119f" providerId="ADAL" clId="{E5645173-9704-44B4-82F5-EF2938BAEEFE}" dt="2025-05-15T03:50:29.268" v="9145" actId="113"/>
          <ac:spMkLst>
            <pc:docMk/>
            <pc:sldMk cId="2786155079" sldId="725"/>
            <ac:spMk id="2" creationId="{42037900-C1CD-474B-ED32-BB203097065E}"/>
          </ac:spMkLst>
        </pc:spChg>
        <pc:spChg chg="add del mod">
          <ac:chgData name="Mohammed Fasha" userId="cc64f42d-a1a6-4f08-b97b-0c37f877119f" providerId="ADAL" clId="{E5645173-9704-44B4-82F5-EF2938BAEEFE}" dt="2025-05-15T03:55:03.109" v="9221" actId="14100"/>
          <ac:spMkLst>
            <pc:docMk/>
            <pc:sldMk cId="2786155079" sldId="725"/>
            <ac:spMk id="3" creationId="{F385F79B-7510-CA46-625E-32D7E8B26C2B}"/>
          </ac:spMkLst>
        </pc:spChg>
        <pc:picChg chg="add mod">
          <ac:chgData name="Mohammed Fasha" userId="cc64f42d-a1a6-4f08-b97b-0c37f877119f" providerId="ADAL" clId="{E5645173-9704-44B4-82F5-EF2938BAEEFE}" dt="2025-05-15T03:55:22.470" v="9226" actId="14100"/>
          <ac:picMkLst>
            <pc:docMk/>
            <pc:sldMk cId="2786155079" sldId="725"/>
            <ac:picMk id="8195" creationId="{24046190-59E5-316A-AFBB-C3C61137B666}"/>
          </ac:picMkLst>
        </pc:picChg>
      </pc:sldChg>
      <pc:sldChg chg="addSp delSp modSp new mod">
        <pc:chgData name="Mohammed Fasha" userId="cc64f42d-a1a6-4f08-b97b-0c37f877119f" providerId="ADAL" clId="{E5645173-9704-44B4-82F5-EF2938BAEEFE}" dt="2025-05-15T04:39:13.474" v="9519" actId="113"/>
        <pc:sldMkLst>
          <pc:docMk/>
          <pc:sldMk cId="2389328121" sldId="726"/>
        </pc:sldMkLst>
        <pc:spChg chg="mod">
          <ac:chgData name="Mohammed Fasha" userId="cc64f42d-a1a6-4f08-b97b-0c37f877119f" providerId="ADAL" clId="{E5645173-9704-44B4-82F5-EF2938BAEEFE}" dt="2025-05-15T04:39:13.474" v="9519" actId="113"/>
          <ac:spMkLst>
            <pc:docMk/>
            <pc:sldMk cId="2389328121" sldId="726"/>
            <ac:spMk id="2" creationId="{6C57A48C-1FB1-B7A8-622A-B00738BCFF7A}"/>
          </ac:spMkLst>
        </pc:spChg>
        <pc:picChg chg="add mod ord">
          <ac:chgData name="Mohammed Fasha" userId="cc64f42d-a1a6-4f08-b97b-0c37f877119f" providerId="ADAL" clId="{E5645173-9704-44B4-82F5-EF2938BAEEFE}" dt="2025-05-15T04:38:56.166" v="9509" actId="22"/>
          <ac:picMkLst>
            <pc:docMk/>
            <pc:sldMk cId="2389328121" sldId="726"/>
            <ac:picMk id="5" creationId="{A8C1A391-D101-E260-CA41-AD9DE3DBB20C}"/>
          </ac:picMkLst>
        </pc:picChg>
      </pc:sldChg>
      <pc:sldChg chg="modSp new del mod">
        <pc:chgData name="Mohammed Fasha" userId="cc64f42d-a1a6-4f08-b97b-0c37f877119f" providerId="ADAL" clId="{E5645173-9704-44B4-82F5-EF2938BAEEFE}" dt="2025-05-15T05:03:12.905" v="9976" actId="2696"/>
        <pc:sldMkLst>
          <pc:docMk/>
          <pc:sldMk cId="621465681" sldId="727"/>
        </pc:sldMkLst>
      </pc:sldChg>
      <pc:sldChg chg="addSp delSp modSp new mod">
        <pc:chgData name="Mohammed Fasha" userId="cc64f42d-a1a6-4f08-b97b-0c37f877119f" providerId="ADAL" clId="{E5645173-9704-44B4-82F5-EF2938BAEEFE}" dt="2025-05-15T04:54:51.667" v="9727" actId="1076"/>
        <pc:sldMkLst>
          <pc:docMk/>
          <pc:sldMk cId="3250248341" sldId="728"/>
        </pc:sldMkLst>
      </pc:sldChg>
      <pc:sldChg chg="addSp delSp modSp new mod">
        <pc:chgData name="Mohammed Fasha" userId="cc64f42d-a1a6-4f08-b97b-0c37f877119f" providerId="ADAL" clId="{E5645173-9704-44B4-82F5-EF2938BAEEFE}" dt="2025-05-15T04:58:25.674" v="9826" actId="1076"/>
        <pc:sldMkLst>
          <pc:docMk/>
          <pc:sldMk cId="3408307560" sldId="729"/>
        </pc:sldMkLst>
      </pc:sldChg>
      <pc:sldChg chg="addSp delSp modSp new mod">
        <pc:chgData name="Mohammed Fasha" userId="cc64f42d-a1a6-4f08-b97b-0c37f877119f" providerId="ADAL" clId="{E5645173-9704-44B4-82F5-EF2938BAEEFE}" dt="2025-05-15T04:59:09.735" v="9843" actId="27636"/>
        <pc:sldMkLst>
          <pc:docMk/>
          <pc:sldMk cId="3223936825" sldId="730"/>
        </pc:sldMkLst>
      </pc:sldChg>
      <pc:sldChg chg="addSp modSp add mod">
        <pc:chgData name="Mohammed Fasha" userId="cc64f42d-a1a6-4f08-b97b-0c37f877119f" providerId="ADAL" clId="{E5645173-9704-44B4-82F5-EF2938BAEEFE}" dt="2025-05-15T05:02:55.147" v="9974" actId="403"/>
        <pc:sldMkLst>
          <pc:docMk/>
          <pc:sldMk cId="3324260488" sldId="731"/>
        </pc:sldMkLst>
      </pc:sldChg>
      <pc:sldChg chg="add del">
        <pc:chgData name="Mohammed Fasha" userId="cc64f42d-a1a6-4f08-b97b-0c37f877119f" providerId="ADAL" clId="{E5645173-9704-44B4-82F5-EF2938BAEEFE}" dt="2025-05-15T05:03:08.860" v="9975" actId="2696"/>
        <pc:sldMkLst>
          <pc:docMk/>
          <pc:sldMk cId="1411540125" sldId="732"/>
        </pc:sldMkLst>
      </pc:sldChg>
      <pc:sldChg chg="addSp delSp modSp new mod ord">
        <pc:chgData name="Mohammed Fasha" userId="cc64f42d-a1a6-4f08-b97b-0c37f877119f" providerId="ADAL" clId="{E5645173-9704-44B4-82F5-EF2938BAEEFE}" dt="2025-05-16T04:35:48.100" v="10346" actId="21"/>
        <pc:sldMkLst>
          <pc:docMk/>
          <pc:sldMk cId="2631294473" sldId="732"/>
        </pc:sldMkLst>
      </pc:sldChg>
      <pc:sldChg chg="addSp delSp modSp new mod">
        <pc:chgData name="Mohammed Fasha" userId="cc64f42d-a1a6-4f08-b97b-0c37f877119f" providerId="ADAL" clId="{E5645173-9704-44B4-82F5-EF2938BAEEFE}" dt="2025-05-16T04:35:50.610" v="10347" actId="21"/>
        <pc:sldMkLst>
          <pc:docMk/>
          <pc:sldMk cId="1867889696" sldId="733"/>
        </pc:sldMkLst>
      </pc:sldChg>
      <pc:sldChg chg="addSp delSp modSp new mod">
        <pc:chgData name="Mohammed Fasha" userId="cc64f42d-a1a6-4f08-b97b-0c37f877119f" providerId="ADAL" clId="{E5645173-9704-44B4-82F5-EF2938BAEEFE}" dt="2025-05-16T04:36:16.674" v="10353" actId="207"/>
        <pc:sldMkLst>
          <pc:docMk/>
          <pc:sldMk cId="573823219" sldId="734"/>
        </pc:sldMkLst>
      </pc:sldChg>
      <pc:sldChg chg="addSp modSp new mod">
        <pc:chgData name="Mohammed Fasha" userId="cc64f42d-a1a6-4f08-b97b-0c37f877119f" providerId="ADAL" clId="{E5645173-9704-44B4-82F5-EF2938BAEEFE}" dt="2025-05-16T04:35:39.732" v="10345"/>
        <pc:sldMkLst>
          <pc:docMk/>
          <pc:sldMk cId="3192820892" sldId="735"/>
        </pc:sldMkLst>
      </pc:sldChg>
      <pc:sldChg chg="addSp modSp new mod ord">
        <pc:chgData name="Mohammed Fasha" userId="cc64f42d-a1a6-4f08-b97b-0c37f877119f" providerId="ADAL" clId="{E5645173-9704-44B4-82F5-EF2938BAEEFE}" dt="2025-05-16T04:34:00.342" v="10330"/>
        <pc:sldMkLst>
          <pc:docMk/>
          <pc:sldMk cId="1955003592" sldId="736"/>
        </pc:sldMkLst>
      </pc:sldChg>
      <pc:sldChg chg="modSp add mod">
        <pc:chgData name="Mohammed Fasha" userId="cc64f42d-a1a6-4f08-b97b-0c37f877119f" providerId="ADAL" clId="{E5645173-9704-44B4-82F5-EF2938BAEEFE}" dt="2025-05-16T04:36:56.564" v="10356"/>
        <pc:sldMkLst>
          <pc:docMk/>
          <pc:sldMk cId="3290031034" sldId="737"/>
        </pc:sldMkLst>
      </pc:sldChg>
      <pc:sldMasterChg chg="delSldLayout modSldLayout">
        <pc:chgData name="Mohammed Fasha" userId="cc64f42d-a1a6-4f08-b97b-0c37f877119f" providerId="ADAL" clId="{E5645173-9704-44B4-82F5-EF2938BAEEFE}" dt="2025-04-29T15:49:58.514" v="3975" actId="47"/>
        <pc:sldMasterMkLst>
          <pc:docMk/>
          <pc:sldMasterMk cId="742811419" sldId="2147483648"/>
        </pc:sldMasterMkLst>
        <pc:sldLayoutChg chg="modSp">
          <pc:chgData name="Mohammed Fasha" userId="cc64f42d-a1a6-4f08-b97b-0c37f877119f" providerId="ADAL" clId="{E5645173-9704-44B4-82F5-EF2938BAEEFE}" dt="2025-04-17T04:49:30.359" v="569" actId="404"/>
          <pc:sldLayoutMkLst>
            <pc:docMk/>
            <pc:sldMasterMk cId="742811419" sldId="2147483648"/>
            <pc:sldLayoutMk cId="3573533501" sldId="2147483650"/>
          </pc:sldLayoutMkLst>
          <pc:spChg chg="mod">
            <ac:chgData name="Mohammed Fasha" userId="cc64f42d-a1a6-4f08-b97b-0c37f877119f" providerId="ADAL" clId="{E5645173-9704-44B4-82F5-EF2938BAEEFE}" dt="2025-04-17T04:49:30.359" v="569" actId="404"/>
            <ac:spMkLst>
              <pc:docMk/>
              <pc:sldMasterMk cId="742811419" sldId="2147483648"/>
              <pc:sldLayoutMk cId="3573533501" sldId="2147483650"/>
              <ac:spMk id="3" creationId="{93FDCCF6-2612-A73C-C264-680D14569853}"/>
            </ac:spMkLst>
          </pc:spChg>
        </pc:sldLayoutChg>
        <pc:sldLayoutChg chg="modSp mod">
          <pc:chgData name="Mohammed Fasha" userId="cc64f42d-a1a6-4f08-b97b-0c37f877119f" providerId="ADAL" clId="{E5645173-9704-44B4-82F5-EF2938BAEEFE}" dt="2025-04-19T14:35:13.054" v="1414" actId="14100"/>
          <pc:sldLayoutMkLst>
            <pc:docMk/>
            <pc:sldMasterMk cId="742811419" sldId="2147483648"/>
            <pc:sldLayoutMk cId="3712662283" sldId="2147483654"/>
          </pc:sldLayoutMkLst>
          <pc:spChg chg="mod">
            <ac:chgData name="Mohammed Fasha" userId="cc64f42d-a1a6-4f08-b97b-0c37f877119f" providerId="ADAL" clId="{E5645173-9704-44B4-82F5-EF2938BAEEFE}" dt="2025-04-19T14:35:13.054" v="1414" actId="14100"/>
            <ac:spMkLst>
              <pc:docMk/>
              <pc:sldMasterMk cId="742811419" sldId="2147483648"/>
              <pc:sldLayoutMk cId="3712662283" sldId="2147483654"/>
              <ac:spMk id="2" creationId="{75043EC8-462D-17BF-D668-48071F09B27E}"/>
            </ac:spMkLst>
          </pc:spChg>
        </pc:sldLayoutChg>
        <pc:sldLayoutChg chg="del">
          <pc:chgData name="Mohammed Fasha" userId="cc64f42d-a1a6-4f08-b97b-0c37f877119f" providerId="ADAL" clId="{E5645173-9704-44B4-82F5-EF2938BAEEFE}" dt="2025-04-29T15:49:58.514" v="3975" actId="47"/>
          <pc:sldLayoutMkLst>
            <pc:docMk/>
            <pc:sldMasterMk cId="742811419" sldId="2147483648"/>
            <pc:sldLayoutMk cId="306310597" sldId="2147483660"/>
          </pc:sldLayoutMkLst>
        </pc:sldLayoutChg>
        <pc:sldLayoutChg chg="del">
          <pc:chgData name="Mohammed Fasha" userId="cc64f42d-a1a6-4f08-b97b-0c37f877119f" providerId="ADAL" clId="{E5645173-9704-44B4-82F5-EF2938BAEEFE}" dt="2025-04-17T04:46:56.250" v="546" actId="47"/>
          <pc:sldLayoutMkLst>
            <pc:docMk/>
            <pc:sldMasterMk cId="742811419" sldId="2147483648"/>
            <pc:sldLayoutMk cId="2227193727" sldId="2147483660"/>
          </pc:sldLayoutMkLst>
        </pc:sldLayoutChg>
      </pc:sldMasterChg>
    </pc:docChg>
  </pc:docChgLst>
  <pc:docChgLst>
    <pc:chgData name="Mohammed Fasha" userId="S::mohammed.fasha@uop.edu.jo::cc64f42d-a1a6-4f08-b97b-0c37f877119f" providerId="AD" clId="Web-{8A90772F-FBEA-EE7C-9CDA-4D457F7DA5BE}"/>
    <pc:docChg chg="modSld">
      <pc:chgData name="Mohammed Fasha" userId="S::mohammed.fasha@uop.edu.jo::cc64f42d-a1a6-4f08-b97b-0c37f877119f" providerId="AD" clId="Web-{8A90772F-FBEA-EE7C-9CDA-4D457F7DA5BE}" dt="2025-03-22T01:56:07.673" v="11" actId="20577"/>
      <pc:docMkLst>
        <pc:docMk/>
      </pc:docMkLst>
      <pc:sldChg chg="modSp">
        <pc:chgData name="Mohammed Fasha" userId="S::mohammed.fasha@uop.edu.jo::cc64f42d-a1a6-4f08-b97b-0c37f877119f" providerId="AD" clId="Web-{8A90772F-FBEA-EE7C-9CDA-4D457F7DA5BE}" dt="2025-03-22T01:55:31.125" v="1" actId="20577"/>
        <pc:sldMkLst>
          <pc:docMk/>
          <pc:sldMk cId="1489447582" sldId="455"/>
        </pc:sldMkLst>
      </pc:sldChg>
      <pc:sldChg chg="addSp delSp modSp">
        <pc:chgData name="Mohammed Fasha" userId="S::mohammed.fasha@uop.edu.jo::cc64f42d-a1a6-4f08-b97b-0c37f877119f" providerId="AD" clId="Web-{8A90772F-FBEA-EE7C-9CDA-4D457F7DA5BE}" dt="2025-03-22T01:56:07.673" v="11" actId="20577"/>
        <pc:sldMkLst>
          <pc:docMk/>
          <pc:sldMk cId="1572681964" sldId="471"/>
        </pc:sldMkLst>
      </pc:sldChg>
    </pc:docChg>
  </pc:docChgLst>
  <pc:docChgLst>
    <pc:chgData name="Mohammed Fasha" userId="cc64f42d-a1a6-4f08-b97b-0c37f877119f" providerId="ADAL" clId="{438C64E8-2755-4F2C-B041-50816E3F86C5}"/>
    <pc:docChg chg="custSel modSld">
      <pc:chgData name="Mohammed Fasha" userId="cc64f42d-a1a6-4f08-b97b-0c37f877119f" providerId="ADAL" clId="{438C64E8-2755-4F2C-B041-50816E3F86C5}" dt="2025-05-18T07:03:33.602" v="54" actId="1076"/>
      <pc:docMkLst>
        <pc:docMk/>
      </pc:docMkLst>
      <pc:sldChg chg="modSp mod">
        <pc:chgData name="Mohammed Fasha" userId="cc64f42d-a1a6-4f08-b97b-0c37f877119f" providerId="ADAL" clId="{438C64E8-2755-4F2C-B041-50816E3F86C5}" dt="2025-05-18T07:01:15.250" v="12" actId="113"/>
        <pc:sldMkLst>
          <pc:docMk/>
          <pc:sldMk cId="3073893854" sldId="598"/>
        </pc:sldMkLst>
        <pc:spChg chg="mod">
          <ac:chgData name="Mohammed Fasha" userId="cc64f42d-a1a6-4f08-b97b-0c37f877119f" providerId="ADAL" clId="{438C64E8-2755-4F2C-B041-50816E3F86C5}" dt="2025-05-18T07:01:15.250" v="12" actId="113"/>
          <ac:spMkLst>
            <pc:docMk/>
            <pc:sldMk cId="3073893854" sldId="598"/>
            <ac:spMk id="3" creationId="{5E40A64C-B3A9-1250-1890-A33582C1B388}"/>
          </ac:spMkLst>
        </pc:spChg>
      </pc:sldChg>
      <pc:sldChg chg="addSp delSp modSp mod">
        <pc:chgData name="Mohammed Fasha" userId="cc64f42d-a1a6-4f08-b97b-0c37f877119f" providerId="ADAL" clId="{438C64E8-2755-4F2C-B041-50816E3F86C5}" dt="2025-05-18T07:02:21.635" v="42" actId="1076"/>
        <pc:sldMkLst>
          <pc:docMk/>
          <pc:sldMk cId="3251045787" sldId="628"/>
        </pc:sldMkLst>
        <pc:spChg chg="mod">
          <ac:chgData name="Mohammed Fasha" userId="cc64f42d-a1a6-4f08-b97b-0c37f877119f" providerId="ADAL" clId="{438C64E8-2755-4F2C-B041-50816E3F86C5}" dt="2025-05-18T07:02:21.635" v="42" actId="1076"/>
          <ac:spMkLst>
            <pc:docMk/>
            <pc:sldMk cId="3251045787" sldId="628"/>
            <ac:spMk id="6" creationId="{F62D61E1-FEAE-76E2-EACF-8B7575CAA6E8}"/>
          </ac:spMkLst>
        </pc:spChg>
        <pc:spChg chg="add mod">
          <ac:chgData name="Mohammed Fasha" userId="cc64f42d-a1a6-4f08-b97b-0c37f877119f" providerId="ADAL" clId="{438C64E8-2755-4F2C-B041-50816E3F86C5}" dt="2025-05-18T07:02:13.796" v="39" actId="14100"/>
          <ac:spMkLst>
            <pc:docMk/>
            <pc:sldMk cId="3251045787" sldId="628"/>
            <ac:spMk id="7" creationId="{105CAE30-A777-461D-8ED7-91D4A8277F9A}"/>
          </ac:spMkLst>
        </pc:spChg>
        <pc:picChg chg="mod">
          <ac:chgData name="Mohammed Fasha" userId="cc64f42d-a1a6-4f08-b97b-0c37f877119f" providerId="ADAL" clId="{438C64E8-2755-4F2C-B041-50816E3F86C5}" dt="2025-05-18T07:02:10.115" v="37" actId="1076"/>
          <ac:picMkLst>
            <pc:docMk/>
            <pc:sldMk cId="3251045787" sldId="628"/>
            <ac:picMk id="5" creationId="{55AE7F25-2164-8DC8-4F7D-EE14E29422F2}"/>
          </ac:picMkLst>
        </pc:picChg>
      </pc:sldChg>
      <pc:sldChg chg="modSp mod">
        <pc:chgData name="Mohammed Fasha" userId="cc64f42d-a1a6-4f08-b97b-0c37f877119f" providerId="ADAL" clId="{438C64E8-2755-4F2C-B041-50816E3F86C5}" dt="2025-05-18T07:03:33.602" v="54" actId="1076"/>
        <pc:sldMkLst>
          <pc:docMk/>
          <pc:sldMk cId="2545303620" sldId="706"/>
        </pc:sldMkLst>
        <pc:spChg chg="mod">
          <ac:chgData name="Mohammed Fasha" userId="cc64f42d-a1a6-4f08-b97b-0c37f877119f" providerId="ADAL" clId="{438C64E8-2755-4F2C-B041-50816E3F86C5}" dt="2025-05-18T07:03:33.602" v="54" actId="1076"/>
          <ac:spMkLst>
            <pc:docMk/>
            <pc:sldMk cId="2545303620" sldId="706"/>
            <ac:spMk id="7" creationId="{71D1637E-25E6-44B4-C2E1-F18017FF8D59}"/>
          </ac:spMkLst>
        </pc:spChg>
      </pc:sldChg>
      <pc:sldChg chg="modSp">
        <pc:chgData name="Mohammed Fasha" userId="cc64f42d-a1a6-4f08-b97b-0c37f877119f" providerId="ADAL" clId="{438C64E8-2755-4F2C-B041-50816E3F86C5}" dt="2025-05-18T07:02:50.335" v="50" actId="113"/>
        <pc:sldMkLst>
          <pc:docMk/>
          <pc:sldMk cId="1819490867" sldId="734"/>
        </pc:sldMkLst>
        <pc:spChg chg="mod">
          <ac:chgData name="Mohammed Fasha" userId="cc64f42d-a1a6-4f08-b97b-0c37f877119f" providerId="ADAL" clId="{438C64E8-2755-4F2C-B041-50816E3F86C5}" dt="2025-05-18T07:02:50.335" v="50" actId="113"/>
          <ac:spMkLst>
            <pc:docMk/>
            <pc:sldMk cId="1819490867" sldId="734"/>
            <ac:spMk id="2" creationId="{14F48C8E-10E5-D898-3485-DF3038858D2A}"/>
          </ac:spMkLst>
        </pc:spChg>
      </pc:sldChg>
      <pc:sldChg chg="modSp">
        <pc:chgData name="Mohammed Fasha" userId="cc64f42d-a1a6-4f08-b97b-0c37f877119f" providerId="ADAL" clId="{438C64E8-2755-4F2C-B041-50816E3F86C5}" dt="2025-05-18T07:02:53.656" v="51" actId="113"/>
        <pc:sldMkLst>
          <pc:docMk/>
          <pc:sldMk cId="2507704716" sldId="735"/>
        </pc:sldMkLst>
        <pc:spChg chg="mod">
          <ac:chgData name="Mohammed Fasha" userId="cc64f42d-a1a6-4f08-b97b-0c37f877119f" providerId="ADAL" clId="{438C64E8-2755-4F2C-B041-50816E3F86C5}" dt="2025-05-18T07:02:53.656" v="51" actId="113"/>
          <ac:spMkLst>
            <pc:docMk/>
            <pc:sldMk cId="2507704716" sldId="735"/>
            <ac:spMk id="7" creationId="{E1A27145-710C-B59C-986E-58D2942A51A7}"/>
          </ac:spMkLst>
        </pc:spChg>
      </pc:sldChg>
    </pc:docChg>
  </pc:docChgLst>
  <pc:docChgLst>
    <pc:chgData name="Mohammed Fasha" userId="S::mohammed.fasha@uop.edu.jo::cc64f42d-a1a6-4f08-b97b-0c37f877119f" providerId="AD" clId="Web-{66E75AB1-FCE8-0FCD-8995-E220AF9681CC}"/>
    <pc:docChg chg="addSld delSld modSld sldOrd">
      <pc:chgData name="Mohammed Fasha" userId="S::mohammed.fasha@uop.edu.jo::cc64f42d-a1a6-4f08-b97b-0c37f877119f" providerId="AD" clId="Web-{66E75AB1-FCE8-0FCD-8995-E220AF9681CC}" dt="2025-03-15T07:27:28.077" v="349" actId="1076"/>
      <pc:docMkLst>
        <pc:docMk/>
      </pc:docMkLst>
      <pc:sldChg chg="del">
        <pc:chgData name="Mohammed Fasha" userId="S::mohammed.fasha@uop.edu.jo::cc64f42d-a1a6-4f08-b97b-0c37f877119f" providerId="AD" clId="Web-{66E75AB1-FCE8-0FCD-8995-E220AF9681CC}" dt="2025-03-15T06:52:43.111" v="52"/>
        <pc:sldMkLst>
          <pc:docMk/>
          <pc:sldMk cId="89912501" sldId="274"/>
        </pc:sldMkLst>
      </pc:sldChg>
      <pc:sldChg chg="del">
        <pc:chgData name="Mohammed Fasha" userId="S::mohammed.fasha@uop.edu.jo::cc64f42d-a1a6-4f08-b97b-0c37f877119f" providerId="AD" clId="Web-{66E75AB1-FCE8-0FCD-8995-E220AF9681CC}" dt="2025-03-15T06:52:43.236" v="108"/>
        <pc:sldMkLst>
          <pc:docMk/>
          <pc:sldMk cId="1847087325" sldId="283"/>
        </pc:sldMkLst>
      </pc:sldChg>
      <pc:sldChg chg="del">
        <pc:chgData name="Mohammed Fasha" userId="S::mohammed.fasha@uop.edu.jo::cc64f42d-a1a6-4f08-b97b-0c37f877119f" providerId="AD" clId="Web-{66E75AB1-FCE8-0FCD-8995-E220AF9681CC}" dt="2025-03-15T06:52:43.236" v="107"/>
        <pc:sldMkLst>
          <pc:docMk/>
          <pc:sldMk cId="771290671" sldId="284"/>
        </pc:sldMkLst>
      </pc:sldChg>
      <pc:sldChg chg="del">
        <pc:chgData name="Mohammed Fasha" userId="S::mohammed.fasha@uop.edu.jo::cc64f42d-a1a6-4f08-b97b-0c37f877119f" providerId="AD" clId="Web-{66E75AB1-FCE8-0FCD-8995-E220AF9681CC}" dt="2025-03-15T06:52:43.096" v="42"/>
        <pc:sldMkLst>
          <pc:docMk/>
          <pc:sldMk cId="1234327519" sldId="287"/>
        </pc:sldMkLst>
      </pc:sldChg>
      <pc:sldChg chg="del">
        <pc:chgData name="Mohammed Fasha" userId="S::mohammed.fasha@uop.edu.jo::cc64f42d-a1a6-4f08-b97b-0c37f877119f" providerId="AD" clId="Web-{66E75AB1-FCE8-0FCD-8995-E220AF9681CC}" dt="2025-03-15T06:52:43.096" v="40"/>
        <pc:sldMkLst>
          <pc:docMk/>
          <pc:sldMk cId="3304405524" sldId="292"/>
        </pc:sldMkLst>
      </pc:sldChg>
      <pc:sldChg chg="del">
        <pc:chgData name="Mohammed Fasha" userId="S::mohammed.fasha@uop.edu.jo::cc64f42d-a1a6-4f08-b97b-0c37f877119f" providerId="AD" clId="Web-{66E75AB1-FCE8-0FCD-8995-E220AF9681CC}" dt="2025-03-15T06:52:43.096" v="39"/>
        <pc:sldMkLst>
          <pc:docMk/>
          <pc:sldMk cId="1217643332" sldId="294"/>
        </pc:sldMkLst>
      </pc:sldChg>
      <pc:sldChg chg="del">
        <pc:chgData name="Mohammed Fasha" userId="S::mohammed.fasha@uop.edu.jo::cc64f42d-a1a6-4f08-b97b-0c37f877119f" providerId="AD" clId="Web-{66E75AB1-FCE8-0FCD-8995-E220AF9681CC}" dt="2025-03-15T06:52:43.096" v="38"/>
        <pc:sldMkLst>
          <pc:docMk/>
          <pc:sldMk cId="3526654973" sldId="295"/>
        </pc:sldMkLst>
      </pc:sldChg>
      <pc:sldChg chg="del">
        <pc:chgData name="Mohammed Fasha" userId="S::mohammed.fasha@uop.edu.jo::cc64f42d-a1a6-4f08-b97b-0c37f877119f" providerId="AD" clId="Web-{66E75AB1-FCE8-0FCD-8995-E220AF9681CC}" dt="2025-03-15T06:52:43.205" v="72"/>
        <pc:sldMkLst>
          <pc:docMk/>
          <pc:sldMk cId="0" sldId="300"/>
        </pc:sldMkLst>
      </pc:sldChg>
      <pc:sldChg chg="del">
        <pc:chgData name="Mohammed Fasha" userId="S::mohammed.fasha@uop.edu.jo::cc64f42d-a1a6-4f08-b97b-0c37f877119f" providerId="AD" clId="Web-{66E75AB1-FCE8-0FCD-8995-E220AF9681CC}" dt="2025-03-15T06:52:43.205" v="71"/>
        <pc:sldMkLst>
          <pc:docMk/>
          <pc:sldMk cId="0" sldId="301"/>
        </pc:sldMkLst>
      </pc:sldChg>
      <pc:sldChg chg="del">
        <pc:chgData name="Mohammed Fasha" userId="S::mohammed.fasha@uop.edu.jo::cc64f42d-a1a6-4f08-b97b-0c37f877119f" providerId="AD" clId="Web-{66E75AB1-FCE8-0FCD-8995-E220AF9681CC}" dt="2025-03-15T06:52:43.205" v="69"/>
        <pc:sldMkLst>
          <pc:docMk/>
          <pc:sldMk cId="0" sldId="304"/>
        </pc:sldMkLst>
      </pc:sldChg>
      <pc:sldChg chg="del">
        <pc:chgData name="Mohammed Fasha" userId="S::mohammed.fasha@uop.edu.jo::cc64f42d-a1a6-4f08-b97b-0c37f877119f" providerId="AD" clId="Web-{66E75AB1-FCE8-0FCD-8995-E220AF9681CC}" dt="2025-03-15T06:52:43.190" v="61"/>
        <pc:sldMkLst>
          <pc:docMk/>
          <pc:sldMk cId="0" sldId="314"/>
        </pc:sldMkLst>
      </pc:sldChg>
      <pc:sldChg chg="del">
        <pc:chgData name="Mohammed Fasha" userId="S::mohammed.fasha@uop.edu.jo::cc64f42d-a1a6-4f08-b97b-0c37f877119f" providerId="AD" clId="Web-{66E75AB1-FCE8-0FCD-8995-E220AF9681CC}" dt="2025-03-15T06:52:43.221" v="86"/>
        <pc:sldMkLst>
          <pc:docMk/>
          <pc:sldMk cId="2362708721" sldId="321"/>
        </pc:sldMkLst>
      </pc:sldChg>
      <pc:sldChg chg="del">
        <pc:chgData name="Mohammed Fasha" userId="S::mohammed.fasha@uop.edu.jo::cc64f42d-a1a6-4f08-b97b-0c37f877119f" providerId="AD" clId="Web-{66E75AB1-FCE8-0FCD-8995-E220AF9681CC}" dt="2025-03-15T06:52:43.221" v="87"/>
        <pc:sldMkLst>
          <pc:docMk/>
          <pc:sldMk cId="1477953107" sldId="324"/>
        </pc:sldMkLst>
      </pc:sldChg>
      <pc:sldChg chg="del">
        <pc:chgData name="Mohammed Fasha" userId="S::mohammed.fasha@uop.edu.jo::cc64f42d-a1a6-4f08-b97b-0c37f877119f" providerId="AD" clId="Web-{66E75AB1-FCE8-0FCD-8995-E220AF9681CC}" dt="2025-03-15T06:52:43.111" v="55"/>
        <pc:sldMkLst>
          <pc:docMk/>
          <pc:sldMk cId="1624740157" sldId="346"/>
        </pc:sldMkLst>
      </pc:sldChg>
      <pc:sldChg chg="del">
        <pc:chgData name="Mohammed Fasha" userId="S::mohammed.fasha@uop.edu.jo::cc64f42d-a1a6-4f08-b97b-0c37f877119f" providerId="AD" clId="Web-{66E75AB1-FCE8-0FCD-8995-E220AF9681CC}" dt="2025-03-15T06:52:43.111" v="60"/>
        <pc:sldMkLst>
          <pc:docMk/>
          <pc:sldMk cId="1093295885" sldId="365"/>
        </pc:sldMkLst>
      </pc:sldChg>
      <pc:sldChg chg="del">
        <pc:chgData name="Mohammed Fasha" userId="S::mohammed.fasha@uop.edu.jo::cc64f42d-a1a6-4f08-b97b-0c37f877119f" providerId="AD" clId="Web-{66E75AB1-FCE8-0FCD-8995-E220AF9681CC}" dt="2025-03-15T06:52:43.205" v="74"/>
        <pc:sldMkLst>
          <pc:docMk/>
          <pc:sldMk cId="3638528156" sldId="366"/>
        </pc:sldMkLst>
      </pc:sldChg>
      <pc:sldChg chg="del">
        <pc:chgData name="Mohammed Fasha" userId="S::mohammed.fasha@uop.edu.jo::cc64f42d-a1a6-4f08-b97b-0c37f877119f" providerId="AD" clId="Web-{66E75AB1-FCE8-0FCD-8995-E220AF9681CC}" dt="2025-03-15T06:52:43.221" v="80"/>
        <pc:sldMkLst>
          <pc:docMk/>
          <pc:sldMk cId="2714000580" sldId="367"/>
        </pc:sldMkLst>
      </pc:sldChg>
      <pc:sldChg chg="del">
        <pc:chgData name="Mohammed Fasha" userId="S::mohammed.fasha@uop.edu.jo::cc64f42d-a1a6-4f08-b97b-0c37f877119f" providerId="AD" clId="Web-{66E75AB1-FCE8-0FCD-8995-E220AF9681CC}" dt="2025-03-15T06:52:43.221" v="90"/>
        <pc:sldMkLst>
          <pc:docMk/>
          <pc:sldMk cId="4103125789" sldId="368"/>
        </pc:sldMkLst>
      </pc:sldChg>
      <pc:sldChg chg="del">
        <pc:chgData name="Mohammed Fasha" userId="S::mohammed.fasha@uop.edu.jo::cc64f42d-a1a6-4f08-b97b-0c37f877119f" providerId="AD" clId="Web-{66E75AB1-FCE8-0FCD-8995-E220AF9681CC}" dt="2025-03-15T06:52:43.096" v="47"/>
        <pc:sldMkLst>
          <pc:docMk/>
          <pc:sldMk cId="3243173744" sldId="369"/>
        </pc:sldMkLst>
      </pc:sldChg>
      <pc:sldChg chg="del">
        <pc:chgData name="Mohammed Fasha" userId="S::mohammed.fasha@uop.edu.jo::cc64f42d-a1a6-4f08-b97b-0c37f877119f" providerId="AD" clId="Web-{66E75AB1-FCE8-0FCD-8995-E220AF9681CC}" dt="2025-03-15T06:52:43.221" v="89"/>
        <pc:sldMkLst>
          <pc:docMk/>
          <pc:sldMk cId="533099717" sldId="370"/>
        </pc:sldMkLst>
      </pc:sldChg>
      <pc:sldChg chg="del">
        <pc:chgData name="Mohammed Fasha" userId="S::mohammed.fasha@uop.edu.jo::cc64f42d-a1a6-4f08-b97b-0c37f877119f" providerId="AD" clId="Web-{66E75AB1-FCE8-0FCD-8995-E220AF9681CC}" dt="2025-03-15T06:52:43.190" v="65"/>
        <pc:sldMkLst>
          <pc:docMk/>
          <pc:sldMk cId="403304745" sldId="371"/>
        </pc:sldMkLst>
      </pc:sldChg>
      <pc:sldChg chg="del">
        <pc:chgData name="Mohammed Fasha" userId="S::mohammed.fasha@uop.edu.jo::cc64f42d-a1a6-4f08-b97b-0c37f877119f" providerId="AD" clId="Web-{66E75AB1-FCE8-0FCD-8995-E220AF9681CC}" dt="2025-03-15T06:52:43.221" v="85"/>
        <pc:sldMkLst>
          <pc:docMk/>
          <pc:sldMk cId="1274929313" sldId="372"/>
        </pc:sldMkLst>
      </pc:sldChg>
      <pc:sldChg chg="del">
        <pc:chgData name="Mohammed Fasha" userId="S::mohammed.fasha@uop.edu.jo::cc64f42d-a1a6-4f08-b97b-0c37f877119f" providerId="AD" clId="Web-{66E75AB1-FCE8-0FCD-8995-E220AF9681CC}" dt="2025-03-15T06:52:43.205" v="70"/>
        <pc:sldMkLst>
          <pc:docMk/>
          <pc:sldMk cId="3412111298" sldId="376"/>
        </pc:sldMkLst>
      </pc:sldChg>
      <pc:sldChg chg="del">
        <pc:chgData name="Mohammed Fasha" userId="S::mohammed.fasha@uop.edu.jo::cc64f42d-a1a6-4f08-b97b-0c37f877119f" providerId="AD" clId="Web-{66E75AB1-FCE8-0FCD-8995-E220AF9681CC}" dt="2025-03-15T06:52:43.221" v="84"/>
        <pc:sldMkLst>
          <pc:docMk/>
          <pc:sldMk cId="3601872685" sldId="382"/>
        </pc:sldMkLst>
      </pc:sldChg>
      <pc:sldChg chg="del">
        <pc:chgData name="Mohammed Fasha" userId="S::mohammed.fasha@uop.edu.jo::cc64f42d-a1a6-4f08-b97b-0c37f877119f" providerId="AD" clId="Web-{66E75AB1-FCE8-0FCD-8995-E220AF9681CC}" dt="2025-03-15T06:52:43.221" v="83"/>
        <pc:sldMkLst>
          <pc:docMk/>
          <pc:sldMk cId="215899539" sldId="384"/>
        </pc:sldMkLst>
      </pc:sldChg>
      <pc:sldChg chg="del">
        <pc:chgData name="Mohammed Fasha" userId="S::mohammed.fasha@uop.edu.jo::cc64f42d-a1a6-4f08-b97b-0c37f877119f" providerId="AD" clId="Web-{66E75AB1-FCE8-0FCD-8995-E220AF9681CC}" dt="2025-03-15T06:52:43.221" v="79"/>
        <pc:sldMkLst>
          <pc:docMk/>
          <pc:sldMk cId="2001631854" sldId="390"/>
        </pc:sldMkLst>
      </pc:sldChg>
      <pc:sldChg chg="del">
        <pc:chgData name="Mohammed Fasha" userId="S::mohammed.fasha@uop.edu.jo::cc64f42d-a1a6-4f08-b97b-0c37f877119f" providerId="AD" clId="Web-{66E75AB1-FCE8-0FCD-8995-E220AF9681CC}" dt="2025-03-15T06:52:43.252" v="114"/>
        <pc:sldMkLst>
          <pc:docMk/>
          <pc:sldMk cId="2976191511" sldId="393"/>
        </pc:sldMkLst>
      </pc:sldChg>
      <pc:sldChg chg="del">
        <pc:chgData name="Mohammed Fasha" userId="S::mohammed.fasha@uop.edu.jo::cc64f42d-a1a6-4f08-b97b-0c37f877119f" providerId="AD" clId="Web-{66E75AB1-FCE8-0FCD-8995-E220AF9681CC}" dt="2025-03-15T06:52:43.205" v="77"/>
        <pc:sldMkLst>
          <pc:docMk/>
          <pc:sldMk cId="3942416368" sldId="394"/>
        </pc:sldMkLst>
      </pc:sldChg>
      <pc:sldChg chg="del">
        <pc:chgData name="Mohammed Fasha" userId="S::mohammed.fasha@uop.edu.jo::cc64f42d-a1a6-4f08-b97b-0c37f877119f" providerId="AD" clId="Web-{66E75AB1-FCE8-0FCD-8995-E220AF9681CC}" dt="2025-03-15T06:52:43.236" v="95"/>
        <pc:sldMkLst>
          <pc:docMk/>
          <pc:sldMk cId="2455239288" sldId="398"/>
        </pc:sldMkLst>
      </pc:sldChg>
      <pc:sldChg chg="del">
        <pc:chgData name="Mohammed Fasha" userId="S::mohammed.fasha@uop.edu.jo::cc64f42d-a1a6-4f08-b97b-0c37f877119f" providerId="AD" clId="Web-{66E75AB1-FCE8-0FCD-8995-E220AF9681CC}" dt="2025-03-15T06:52:43.205" v="76"/>
        <pc:sldMkLst>
          <pc:docMk/>
          <pc:sldMk cId="322630100" sldId="401"/>
        </pc:sldMkLst>
      </pc:sldChg>
      <pc:sldChg chg="del">
        <pc:chgData name="Mohammed Fasha" userId="S::mohammed.fasha@uop.edu.jo::cc64f42d-a1a6-4f08-b97b-0c37f877119f" providerId="AD" clId="Web-{66E75AB1-FCE8-0FCD-8995-E220AF9681CC}" dt="2025-03-15T06:52:43.205" v="73"/>
        <pc:sldMkLst>
          <pc:docMk/>
          <pc:sldMk cId="2446723419" sldId="402"/>
        </pc:sldMkLst>
      </pc:sldChg>
      <pc:sldChg chg="del">
        <pc:chgData name="Mohammed Fasha" userId="S::mohammed.fasha@uop.edu.jo::cc64f42d-a1a6-4f08-b97b-0c37f877119f" providerId="AD" clId="Web-{66E75AB1-FCE8-0FCD-8995-E220AF9681CC}" dt="2025-03-15T06:52:43.205" v="68"/>
        <pc:sldMkLst>
          <pc:docMk/>
          <pc:sldMk cId="2708838154" sldId="405"/>
        </pc:sldMkLst>
      </pc:sldChg>
      <pc:sldChg chg="del">
        <pc:chgData name="Mohammed Fasha" userId="S::mohammed.fasha@uop.edu.jo::cc64f42d-a1a6-4f08-b97b-0c37f877119f" providerId="AD" clId="Web-{66E75AB1-FCE8-0FCD-8995-E220AF9681CC}" dt="2025-03-15T06:52:43.205" v="75"/>
        <pc:sldMkLst>
          <pc:docMk/>
          <pc:sldMk cId="711859222" sldId="406"/>
        </pc:sldMkLst>
      </pc:sldChg>
      <pc:sldChg chg="del">
        <pc:chgData name="Mohammed Fasha" userId="S::mohammed.fasha@uop.edu.jo::cc64f42d-a1a6-4f08-b97b-0c37f877119f" providerId="AD" clId="Web-{66E75AB1-FCE8-0FCD-8995-E220AF9681CC}" dt="2025-03-15T06:52:43.190" v="64"/>
        <pc:sldMkLst>
          <pc:docMk/>
          <pc:sldMk cId="430192280" sldId="409"/>
        </pc:sldMkLst>
      </pc:sldChg>
      <pc:sldChg chg="del">
        <pc:chgData name="Mohammed Fasha" userId="S::mohammed.fasha@uop.edu.jo::cc64f42d-a1a6-4f08-b97b-0c37f877119f" providerId="AD" clId="Web-{66E75AB1-FCE8-0FCD-8995-E220AF9681CC}" dt="2025-03-15T06:52:43.190" v="63"/>
        <pc:sldMkLst>
          <pc:docMk/>
          <pc:sldMk cId="1261728788" sldId="410"/>
        </pc:sldMkLst>
      </pc:sldChg>
      <pc:sldChg chg="del">
        <pc:chgData name="Mohammed Fasha" userId="S::mohammed.fasha@uop.edu.jo::cc64f42d-a1a6-4f08-b97b-0c37f877119f" providerId="AD" clId="Web-{66E75AB1-FCE8-0FCD-8995-E220AF9681CC}" dt="2025-03-15T06:52:43.111" v="59"/>
        <pc:sldMkLst>
          <pc:docMk/>
          <pc:sldMk cId="465427976" sldId="414"/>
        </pc:sldMkLst>
      </pc:sldChg>
      <pc:sldChg chg="del">
        <pc:chgData name="Mohammed Fasha" userId="S::mohammed.fasha@uop.edu.jo::cc64f42d-a1a6-4f08-b97b-0c37f877119f" providerId="AD" clId="Web-{66E75AB1-FCE8-0FCD-8995-E220AF9681CC}" dt="2025-03-15T06:52:43.111" v="56"/>
        <pc:sldMkLst>
          <pc:docMk/>
          <pc:sldMk cId="4222832899" sldId="419"/>
        </pc:sldMkLst>
      </pc:sldChg>
      <pc:sldChg chg="del">
        <pc:chgData name="Mohammed Fasha" userId="S::mohammed.fasha@uop.edu.jo::cc64f42d-a1a6-4f08-b97b-0c37f877119f" providerId="AD" clId="Web-{66E75AB1-FCE8-0FCD-8995-E220AF9681CC}" dt="2025-03-15T06:52:43.111" v="50"/>
        <pc:sldMkLst>
          <pc:docMk/>
          <pc:sldMk cId="3168225218" sldId="422"/>
        </pc:sldMkLst>
      </pc:sldChg>
      <pc:sldChg chg="del">
        <pc:chgData name="Mohammed Fasha" userId="S::mohammed.fasha@uop.edu.jo::cc64f42d-a1a6-4f08-b97b-0c37f877119f" providerId="AD" clId="Web-{66E75AB1-FCE8-0FCD-8995-E220AF9681CC}" dt="2025-03-15T06:52:43.096" v="49"/>
        <pc:sldMkLst>
          <pc:docMk/>
          <pc:sldMk cId="2310344807" sldId="423"/>
        </pc:sldMkLst>
      </pc:sldChg>
      <pc:sldChg chg="del">
        <pc:chgData name="Mohammed Fasha" userId="S::mohammed.fasha@uop.edu.jo::cc64f42d-a1a6-4f08-b97b-0c37f877119f" providerId="AD" clId="Web-{66E75AB1-FCE8-0FCD-8995-E220AF9681CC}" dt="2025-03-15T06:52:43.190" v="62"/>
        <pc:sldMkLst>
          <pc:docMk/>
          <pc:sldMk cId="707737036" sldId="425"/>
        </pc:sldMkLst>
      </pc:sldChg>
      <pc:sldChg chg="del">
        <pc:chgData name="Mohammed Fasha" userId="S::mohammed.fasha@uop.edu.jo::cc64f42d-a1a6-4f08-b97b-0c37f877119f" providerId="AD" clId="Web-{66E75AB1-FCE8-0FCD-8995-E220AF9681CC}" dt="2025-03-15T06:52:43.205" v="66"/>
        <pc:sldMkLst>
          <pc:docMk/>
          <pc:sldMk cId="232656594" sldId="429"/>
        </pc:sldMkLst>
      </pc:sldChg>
      <pc:sldChg chg="del">
        <pc:chgData name="Mohammed Fasha" userId="S::mohammed.fasha@uop.edu.jo::cc64f42d-a1a6-4f08-b97b-0c37f877119f" providerId="AD" clId="Web-{66E75AB1-FCE8-0FCD-8995-E220AF9681CC}" dt="2025-03-15T06:52:43.096" v="44"/>
        <pc:sldMkLst>
          <pc:docMk/>
          <pc:sldMk cId="404333880" sldId="433"/>
        </pc:sldMkLst>
      </pc:sldChg>
      <pc:sldChg chg="del">
        <pc:chgData name="Mohammed Fasha" userId="S::mohammed.fasha@uop.edu.jo::cc64f42d-a1a6-4f08-b97b-0c37f877119f" providerId="AD" clId="Web-{66E75AB1-FCE8-0FCD-8995-E220AF9681CC}" dt="2025-03-15T06:52:43.236" v="103"/>
        <pc:sldMkLst>
          <pc:docMk/>
          <pc:sldMk cId="2523349106" sldId="442"/>
        </pc:sldMkLst>
      </pc:sldChg>
      <pc:sldChg chg="del">
        <pc:chgData name="Mohammed Fasha" userId="S::mohammed.fasha@uop.edu.jo::cc64f42d-a1a6-4f08-b97b-0c37f877119f" providerId="AD" clId="Web-{66E75AB1-FCE8-0FCD-8995-E220AF9681CC}" dt="2025-03-15T06:52:43.236" v="94"/>
        <pc:sldMkLst>
          <pc:docMk/>
          <pc:sldMk cId="2515022167" sldId="443"/>
        </pc:sldMkLst>
      </pc:sldChg>
      <pc:sldChg chg="del">
        <pc:chgData name="Mohammed Fasha" userId="S::mohammed.fasha@uop.edu.jo::cc64f42d-a1a6-4f08-b97b-0c37f877119f" providerId="AD" clId="Web-{66E75AB1-FCE8-0FCD-8995-E220AF9681CC}" dt="2025-03-15T06:52:43.221" v="92"/>
        <pc:sldMkLst>
          <pc:docMk/>
          <pc:sldMk cId="1977389857" sldId="445"/>
        </pc:sldMkLst>
      </pc:sldChg>
      <pc:sldChg chg="del">
        <pc:chgData name="Mohammed Fasha" userId="S::mohammed.fasha@uop.edu.jo::cc64f42d-a1a6-4f08-b97b-0c37f877119f" providerId="AD" clId="Web-{66E75AB1-FCE8-0FCD-8995-E220AF9681CC}" dt="2025-03-15T06:52:43.221" v="91"/>
        <pc:sldMkLst>
          <pc:docMk/>
          <pc:sldMk cId="2140515002" sldId="446"/>
        </pc:sldMkLst>
      </pc:sldChg>
      <pc:sldChg chg="del">
        <pc:chgData name="Mohammed Fasha" userId="S::mohammed.fasha@uop.edu.jo::cc64f42d-a1a6-4f08-b97b-0c37f877119f" providerId="AD" clId="Web-{66E75AB1-FCE8-0FCD-8995-E220AF9681CC}" dt="2025-03-15T06:52:43.252" v="109"/>
        <pc:sldMkLst>
          <pc:docMk/>
          <pc:sldMk cId="1932795151" sldId="448"/>
        </pc:sldMkLst>
      </pc:sldChg>
      <pc:sldChg chg="del">
        <pc:chgData name="Mohammed Fasha" userId="S::mohammed.fasha@uop.edu.jo::cc64f42d-a1a6-4f08-b97b-0c37f877119f" providerId="AD" clId="Web-{66E75AB1-FCE8-0FCD-8995-E220AF9681CC}" dt="2025-03-15T06:52:43.252" v="113"/>
        <pc:sldMkLst>
          <pc:docMk/>
          <pc:sldMk cId="1837964685" sldId="451"/>
        </pc:sldMkLst>
      </pc:sldChg>
      <pc:sldChg chg="del">
        <pc:chgData name="Mohammed Fasha" userId="S::mohammed.fasha@uop.edu.jo::cc64f42d-a1a6-4f08-b97b-0c37f877119f" providerId="AD" clId="Web-{66E75AB1-FCE8-0FCD-8995-E220AF9681CC}" dt="2025-03-15T06:52:43.252" v="112"/>
        <pc:sldMkLst>
          <pc:docMk/>
          <pc:sldMk cId="1229244997" sldId="452"/>
        </pc:sldMkLst>
      </pc:sldChg>
      <pc:sldChg chg="del">
        <pc:chgData name="Mohammed Fasha" userId="S::mohammed.fasha@uop.edu.jo::cc64f42d-a1a6-4f08-b97b-0c37f877119f" providerId="AD" clId="Web-{66E75AB1-FCE8-0FCD-8995-E220AF9681CC}" dt="2025-03-15T06:52:43.252" v="111"/>
        <pc:sldMkLst>
          <pc:docMk/>
          <pc:sldMk cId="1789205401" sldId="453"/>
        </pc:sldMkLst>
      </pc:sldChg>
      <pc:sldChg chg="modSp">
        <pc:chgData name="Mohammed Fasha" userId="S::mohammed.fasha@uop.edu.jo::cc64f42d-a1a6-4f08-b97b-0c37f877119f" providerId="AD" clId="Web-{66E75AB1-FCE8-0FCD-8995-E220AF9681CC}" dt="2025-03-15T06:52:38.939" v="37" actId="20577"/>
        <pc:sldMkLst>
          <pc:docMk/>
          <pc:sldMk cId="1489447582" sldId="455"/>
        </pc:sldMkLst>
      </pc:sldChg>
      <pc:sldChg chg="modSp new">
        <pc:chgData name="Mohammed Fasha" userId="S::mohammed.fasha@uop.edu.jo::cc64f42d-a1a6-4f08-b97b-0c37f877119f" providerId="AD" clId="Web-{66E75AB1-FCE8-0FCD-8995-E220AF9681CC}" dt="2025-03-15T07:01:33.222" v="193" actId="20577"/>
        <pc:sldMkLst>
          <pc:docMk/>
          <pc:sldMk cId="2282942957" sldId="456"/>
        </pc:sldMkLst>
      </pc:sldChg>
      <pc:sldChg chg="addSp delSp modSp add replId addAnim">
        <pc:chgData name="Mohammed Fasha" userId="S::mohammed.fasha@uop.edu.jo::cc64f42d-a1a6-4f08-b97b-0c37f877119f" providerId="AD" clId="Web-{66E75AB1-FCE8-0FCD-8995-E220AF9681CC}" dt="2025-03-15T07:00:17.530" v="170" actId="20577"/>
        <pc:sldMkLst>
          <pc:docMk/>
          <pc:sldMk cId="1674895679" sldId="457"/>
        </pc:sldMkLst>
      </pc:sldChg>
      <pc:sldChg chg="del">
        <pc:chgData name="Mohammed Fasha" userId="S::mohammed.fasha@uop.edu.jo::cc64f42d-a1a6-4f08-b97b-0c37f877119f" providerId="AD" clId="Web-{66E75AB1-FCE8-0FCD-8995-E220AF9681CC}" dt="2025-03-15T06:52:43.236" v="105"/>
        <pc:sldMkLst>
          <pc:docMk/>
          <pc:sldMk cId="2921402285" sldId="457"/>
        </pc:sldMkLst>
      </pc:sldChg>
      <pc:sldChg chg="del">
        <pc:chgData name="Mohammed Fasha" userId="S::mohammed.fasha@uop.edu.jo::cc64f42d-a1a6-4f08-b97b-0c37f877119f" providerId="AD" clId="Web-{66E75AB1-FCE8-0FCD-8995-E220AF9681CC}" dt="2025-03-15T06:52:43.236" v="101"/>
        <pc:sldMkLst>
          <pc:docMk/>
          <pc:sldMk cId="1912979039" sldId="458"/>
        </pc:sldMkLst>
      </pc:sldChg>
      <pc:sldChg chg="addSp modSp add replId addAnim">
        <pc:chgData name="Mohammed Fasha" userId="S::mohammed.fasha@uop.edu.jo::cc64f42d-a1a6-4f08-b97b-0c37f877119f" providerId="AD" clId="Web-{66E75AB1-FCE8-0FCD-8995-E220AF9681CC}" dt="2025-03-15T07:01:24.191" v="192" actId="20577"/>
        <pc:sldMkLst>
          <pc:docMk/>
          <pc:sldMk cId="3292514151" sldId="458"/>
        </pc:sldMkLst>
      </pc:sldChg>
      <pc:sldChg chg="del">
        <pc:chgData name="Mohammed Fasha" userId="S::mohammed.fasha@uop.edu.jo::cc64f42d-a1a6-4f08-b97b-0c37f877119f" providerId="AD" clId="Web-{66E75AB1-FCE8-0FCD-8995-E220AF9681CC}" dt="2025-03-15T06:52:43.236" v="100"/>
        <pc:sldMkLst>
          <pc:docMk/>
          <pc:sldMk cId="484589733" sldId="459"/>
        </pc:sldMkLst>
      </pc:sldChg>
      <pc:sldChg chg="addSp modSp add replId addAnim">
        <pc:chgData name="Mohammed Fasha" userId="S::mohammed.fasha@uop.edu.jo::cc64f42d-a1a6-4f08-b97b-0c37f877119f" providerId="AD" clId="Web-{66E75AB1-FCE8-0FCD-8995-E220AF9681CC}" dt="2025-03-15T07:02:26.163" v="210" actId="1076"/>
        <pc:sldMkLst>
          <pc:docMk/>
          <pc:sldMk cId="3675936543" sldId="459"/>
        </pc:sldMkLst>
      </pc:sldChg>
      <pc:sldChg chg="addSp modSp new ord addAnim">
        <pc:chgData name="Mohammed Fasha" userId="S::mohammed.fasha@uop.edu.jo::cc64f42d-a1a6-4f08-b97b-0c37f877119f" providerId="AD" clId="Web-{66E75AB1-FCE8-0FCD-8995-E220AF9681CC}" dt="2025-03-15T07:04:19.795" v="257"/>
        <pc:sldMkLst>
          <pc:docMk/>
          <pc:sldMk cId="819366188" sldId="460"/>
        </pc:sldMkLst>
      </pc:sldChg>
      <pc:sldChg chg="del">
        <pc:chgData name="Mohammed Fasha" userId="S::mohammed.fasha@uop.edu.jo::cc64f42d-a1a6-4f08-b97b-0c37f877119f" providerId="AD" clId="Web-{66E75AB1-FCE8-0FCD-8995-E220AF9681CC}" dt="2025-03-15T06:52:43.236" v="99"/>
        <pc:sldMkLst>
          <pc:docMk/>
          <pc:sldMk cId="1770736122" sldId="460"/>
        </pc:sldMkLst>
      </pc:sldChg>
      <pc:sldChg chg="modSp new">
        <pc:chgData name="Mohammed Fasha" userId="S::mohammed.fasha@uop.edu.jo::cc64f42d-a1a6-4f08-b97b-0c37f877119f" providerId="AD" clId="Web-{66E75AB1-FCE8-0FCD-8995-E220AF9681CC}" dt="2025-03-15T07:04:38.046" v="266" actId="20577"/>
        <pc:sldMkLst>
          <pc:docMk/>
          <pc:sldMk cId="247418909" sldId="461"/>
        </pc:sldMkLst>
      </pc:sldChg>
      <pc:sldChg chg="addSp delSp modSp new">
        <pc:chgData name="Mohammed Fasha" userId="S::mohammed.fasha@uop.edu.jo::cc64f42d-a1a6-4f08-b97b-0c37f877119f" providerId="AD" clId="Web-{66E75AB1-FCE8-0FCD-8995-E220AF9681CC}" dt="2025-03-15T07:09:35.299" v="331" actId="1076"/>
        <pc:sldMkLst>
          <pc:docMk/>
          <pc:sldMk cId="1157240725" sldId="462"/>
        </pc:sldMkLst>
      </pc:sldChg>
      <pc:sldChg chg="addSp modSp add replId">
        <pc:chgData name="Mohammed Fasha" userId="S::mohammed.fasha@uop.edu.jo::cc64f42d-a1a6-4f08-b97b-0c37f877119f" providerId="AD" clId="Web-{66E75AB1-FCE8-0FCD-8995-E220AF9681CC}" dt="2025-03-15T07:27:28.077" v="349" actId="1076"/>
        <pc:sldMkLst>
          <pc:docMk/>
          <pc:sldMk cId="2617340595" sldId="463"/>
        </pc:sldMkLst>
      </pc:sldChg>
      <pc:sldChg chg="del">
        <pc:chgData name="Mohammed Fasha" userId="S::mohammed.fasha@uop.edu.jo::cc64f42d-a1a6-4f08-b97b-0c37f877119f" providerId="AD" clId="Web-{66E75AB1-FCE8-0FCD-8995-E220AF9681CC}" dt="2025-03-15T06:52:43.236" v="102"/>
        <pc:sldMkLst>
          <pc:docMk/>
          <pc:sldMk cId="2965647848" sldId="463"/>
        </pc:sldMkLst>
      </pc:sldChg>
      <pc:sldChg chg="del">
        <pc:chgData name="Mohammed Fasha" userId="S::mohammed.fasha@uop.edu.jo::cc64f42d-a1a6-4f08-b97b-0c37f877119f" providerId="AD" clId="Web-{66E75AB1-FCE8-0FCD-8995-E220AF9681CC}" dt="2025-03-15T06:52:43.221" v="81"/>
        <pc:sldMkLst>
          <pc:docMk/>
          <pc:sldMk cId="109379533" sldId="464"/>
        </pc:sldMkLst>
      </pc:sldChg>
      <pc:sldChg chg="add replId">
        <pc:chgData name="Mohammed Fasha" userId="S::mohammed.fasha@uop.edu.jo::cc64f42d-a1a6-4f08-b97b-0c37f877119f" providerId="AD" clId="Web-{66E75AB1-FCE8-0FCD-8995-E220AF9681CC}" dt="2025-03-15T07:04:43.015" v="269"/>
        <pc:sldMkLst>
          <pc:docMk/>
          <pc:sldMk cId="2675381745" sldId="464"/>
        </pc:sldMkLst>
      </pc:sldChg>
      <pc:sldChg chg="add replId">
        <pc:chgData name="Mohammed Fasha" userId="S::mohammed.fasha@uop.edu.jo::cc64f42d-a1a6-4f08-b97b-0c37f877119f" providerId="AD" clId="Web-{66E75AB1-FCE8-0FCD-8995-E220AF9681CC}" dt="2025-03-15T07:04:43.140" v="270"/>
        <pc:sldMkLst>
          <pc:docMk/>
          <pc:sldMk cId="4195523681" sldId="465"/>
        </pc:sldMkLst>
      </pc:sldChg>
      <pc:sldChg chg="add replId">
        <pc:chgData name="Mohammed Fasha" userId="S::mohammed.fasha@uop.edu.jo::cc64f42d-a1a6-4f08-b97b-0c37f877119f" providerId="AD" clId="Web-{66E75AB1-FCE8-0FCD-8995-E220AF9681CC}" dt="2025-03-15T07:04:43.484" v="271"/>
        <pc:sldMkLst>
          <pc:docMk/>
          <pc:sldMk cId="4047127300" sldId="466"/>
        </pc:sldMkLst>
      </pc:sldChg>
      <pc:sldChg chg="del">
        <pc:chgData name="Mohammed Fasha" userId="S::mohammed.fasha@uop.edu.jo::cc64f42d-a1a6-4f08-b97b-0c37f877119f" providerId="AD" clId="Web-{66E75AB1-FCE8-0FCD-8995-E220AF9681CC}" dt="2025-03-15T06:52:43.221" v="82"/>
        <pc:sldMkLst>
          <pc:docMk/>
          <pc:sldMk cId="719424402" sldId="467"/>
        </pc:sldMkLst>
      </pc:sldChg>
      <pc:sldChg chg="add replId">
        <pc:chgData name="Mohammed Fasha" userId="S::mohammed.fasha@uop.edu.jo::cc64f42d-a1a6-4f08-b97b-0c37f877119f" providerId="AD" clId="Web-{66E75AB1-FCE8-0FCD-8995-E220AF9681CC}" dt="2025-03-15T07:04:43.609" v="272"/>
        <pc:sldMkLst>
          <pc:docMk/>
          <pc:sldMk cId="3183967706" sldId="467"/>
        </pc:sldMkLst>
      </pc:sldChg>
      <pc:sldChg chg="add replId">
        <pc:chgData name="Mohammed Fasha" userId="S::mohammed.fasha@uop.edu.jo::cc64f42d-a1a6-4f08-b97b-0c37f877119f" providerId="AD" clId="Web-{66E75AB1-FCE8-0FCD-8995-E220AF9681CC}" dt="2025-03-15T07:04:43.953" v="273"/>
        <pc:sldMkLst>
          <pc:docMk/>
          <pc:sldMk cId="3161654258" sldId="468"/>
        </pc:sldMkLst>
      </pc:sldChg>
      <pc:sldChg chg="add replId">
        <pc:chgData name="Mohammed Fasha" userId="S::mohammed.fasha@uop.edu.jo::cc64f42d-a1a6-4f08-b97b-0c37f877119f" providerId="AD" clId="Web-{66E75AB1-FCE8-0FCD-8995-E220AF9681CC}" dt="2025-03-15T07:04:44.078" v="274"/>
        <pc:sldMkLst>
          <pc:docMk/>
          <pc:sldMk cId="2175348861" sldId="469"/>
        </pc:sldMkLst>
      </pc:sldChg>
      <pc:sldChg chg="add replId">
        <pc:chgData name="Mohammed Fasha" userId="S::mohammed.fasha@uop.edu.jo::cc64f42d-a1a6-4f08-b97b-0c37f877119f" providerId="AD" clId="Web-{66E75AB1-FCE8-0FCD-8995-E220AF9681CC}" dt="2025-03-15T07:04:44.281" v="275"/>
        <pc:sldMkLst>
          <pc:docMk/>
          <pc:sldMk cId="2988183144" sldId="470"/>
        </pc:sldMkLst>
      </pc:sldChg>
      <pc:sldChg chg="add replId">
        <pc:chgData name="Mohammed Fasha" userId="S::mohammed.fasha@uop.edu.jo::cc64f42d-a1a6-4f08-b97b-0c37f877119f" providerId="AD" clId="Web-{66E75AB1-FCE8-0FCD-8995-E220AF9681CC}" dt="2025-03-15T07:04:44.421" v="276"/>
        <pc:sldMkLst>
          <pc:docMk/>
          <pc:sldMk cId="1572681964" sldId="471"/>
        </pc:sldMkLst>
      </pc:sldChg>
      <pc:sldChg chg="del">
        <pc:chgData name="Mohammed Fasha" userId="S::mohammed.fasha@uop.edu.jo::cc64f42d-a1a6-4f08-b97b-0c37f877119f" providerId="AD" clId="Web-{66E75AB1-FCE8-0FCD-8995-E220AF9681CC}" dt="2025-03-15T06:52:43.236" v="104"/>
        <pc:sldMkLst>
          <pc:docMk/>
          <pc:sldMk cId="3168600941" sldId="471"/>
        </pc:sldMkLst>
      </pc:sldChg>
      <pc:sldChg chg="del">
        <pc:chgData name="Mohammed Fasha" userId="S::mohammed.fasha@uop.edu.jo::cc64f42d-a1a6-4f08-b97b-0c37f877119f" providerId="AD" clId="Web-{66E75AB1-FCE8-0FCD-8995-E220AF9681CC}" dt="2025-03-15T06:52:43.252" v="110"/>
        <pc:sldMkLst>
          <pc:docMk/>
          <pc:sldMk cId="2302099845" sldId="472"/>
        </pc:sldMkLst>
      </pc:sldChg>
      <pc:sldChg chg="del">
        <pc:chgData name="Mohammed Fasha" userId="S::mohammed.fasha@uop.edu.jo::cc64f42d-a1a6-4f08-b97b-0c37f877119f" providerId="AD" clId="Web-{66E75AB1-FCE8-0FCD-8995-E220AF9681CC}" dt="2025-03-15T06:52:43.236" v="98"/>
        <pc:sldMkLst>
          <pc:docMk/>
          <pc:sldMk cId="118211851" sldId="473"/>
        </pc:sldMkLst>
      </pc:sldChg>
      <pc:sldChg chg="del">
        <pc:chgData name="Mohammed Fasha" userId="S::mohammed.fasha@uop.edu.jo::cc64f42d-a1a6-4f08-b97b-0c37f877119f" providerId="AD" clId="Web-{66E75AB1-FCE8-0FCD-8995-E220AF9681CC}" dt="2025-03-15T06:52:43.236" v="97"/>
        <pc:sldMkLst>
          <pc:docMk/>
          <pc:sldMk cId="1150689950" sldId="474"/>
        </pc:sldMkLst>
      </pc:sldChg>
      <pc:sldChg chg="del">
        <pc:chgData name="Mohammed Fasha" userId="S::mohammed.fasha@uop.edu.jo::cc64f42d-a1a6-4f08-b97b-0c37f877119f" providerId="AD" clId="Web-{66E75AB1-FCE8-0FCD-8995-E220AF9681CC}" dt="2025-03-15T06:52:43.236" v="93"/>
        <pc:sldMkLst>
          <pc:docMk/>
          <pc:sldMk cId="942593251" sldId="475"/>
        </pc:sldMkLst>
      </pc:sldChg>
      <pc:sldChg chg="del">
        <pc:chgData name="Mohammed Fasha" userId="S::mohammed.fasha@uop.edu.jo::cc64f42d-a1a6-4f08-b97b-0c37f877119f" providerId="AD" clId="Web-{66E75AB1-FCE8-0FCD-8995-E220AF9681CC}" dt="2025-03-15T06:52:43.236" v="106"/>
        <pc:sldMkLst>
          <pc:docMk/>
          <pc:sldMk cId="94366255" sldId="476"/>
        </pc:sldMkLst>
      </pc:sldChg>
      <pc:sldChg chg="del">
        <pc:chgData name="Mohammed Fasha" userId="S::mohammed.fasha@uop.edu.jo::cc64f42d-a1a6-4f08-b97b-0c37f877119f" providerId="AD" clId="Web-{66E75AB1-FCE8-0FCD-8995-E220AF9681CC}" dt="2025-03-15T06:52:43.221" v="88"/>
        <pc:sldMkLst>
          <pc:docMk/>
          <pc:sldMk cId="3109107256" sldId="477"/>
        </pc:sldMkLst>
      </pc:sldChg>
      <pc:sldChg chg="del">
        <pc:chgData name="Mohammed Fasha" userId="S::mohammed.fasha@uop.edu.jo::cc64f42d-a1a6-4f08-b97b-0c37f877119f" providerId="AD" clId="Web-{66E75AB1-FCE8-0FCD-8995-E220AF9681CC}" dt="2025-03-15T06:52:43.221" v="78"/>
        <pc:sldMkLst>
          <pc:docMk/>
          <pc:sldMk cId="408884363" sldId="483"/>
        </pc:sldMkLst>
      </pc:sldChg>
      <pc:sldChg chg="del">
        <pc:chgData name="Mohammed Fasha" userId="S::mohammed.fasha@uop.edu.jo::cc64f42d-a1a6-4f08-b97b-0c37f877119f" providerId="AD" clId="Web-{66E75AB1-FCE8-0FCD-8995-E220AF9681CC}" dt="2025-03-15T06:52:43.096" v="48"/>
        <pc:sldMkLst>
          <pc:docMk/>
          <pc:sldMk cId="994101439" sldId="484"/>
        </pc:sldMkLst>
      </pc:sldChg>
      <pc:sldChg chg="del">
        <pc:chgData name="Mohammed Fasha" userId="S::mohammed.fasha@uop.edu.jo::cc64f42d-a1a6-4f08-b97b-0c37f877119f" providerId="AD" clId="Web-{66E75AB1-FCE8-0FCD-8995-E220AF9681CC}" dt="2025-03-15T06:52:43.205" v="67"/>
        <pc:sldMkLst>
          <pc:docMk/>
          <pc:sldMk cId="1440183149" sldId="485"/>
        </pc:sldMkLst>
      </pc:sldChg>
      <pc:sldChg chg="del">
        <pc:chgData name="Mohammed Fasha" userId="S::mohammed.fasha@uop.edu.jo::cc64f42d-a1a6-4f08-b97b-0c37f877119f" providerId="AD" clId="Web-{66E75AB1-FCE8-0FCD-8995-E220AF9681CC}" dt="2025-03-15T06:52:43.111" v="58"/>
        <pc:sldMkLst>
          <pc:docMk/>
          <pc:sldMk cId="3841714060" sldId="486"/>
        </pc:sldMkLst>
      </pc:sldChg>
      <pc:sldChg chg="del">
        <pc:chgData name="Mohammed Fasha" userId="S::mohammed.fasha@uop.edu.jo::cc64f42d-a1a6-4f08-b97b-0c37f877119f" providerId="AD" clId="Web-{66E75AB1-FCE8-0FCD-8995-E220AF9681CC}" dt="2025-03-15T06:52:43.111" v="54"/>
        <pc:sldMkLst>
          <pc:docMk/>
          <pc:sldMk cId="833725597" sldId="488"/>
        </pc:sldMkLst>
      </pc:sldChg>
      <pc:sldChg chg="del">
        <pc:chgData name="Mohammed Fasha" userId="S::mohammed.fasha@uop.edu.jo::cc64f42d-a1a6-4f08-b97b-0c37f877119f" providerId="AD" clId="Web-{66E75AB1-FCE8-0FCD-8995-E220AF9681CC}" dt="2025-03-15T06:52:43.111" v="53"/>
        <pc:sldMkLst>
          <pc:docMk/>
          <pc:sldMk cId="4123470834" sldId="489"/>
        </pc:sldMkLst>
      </pc:sldChg>
      <pc:sldChg chg="del">
        <pc:chgData name="Mohammed Fasha" userId="S::mohammed.fasha@uop.edu.jo::cc64f42d-a1a6-4f08-b97b-0c37f877119f" providerId="AD" clId="Web-{66E75AB1-FCE8-0FCD-8995-E220AF9681CC}" dt="2025-03-15T06:52:43.111" v="57"/>
        <pc:sldMkLst>
          <pc:docMk/>
          <pc:sldMk cId="4022017735" sldId="490"/>
        </pc:sldMkLst>
      </pc:sldChg>
      <pc:sldChg chg="del">
        <pc:chgData name="Mohammed Fasha" userId="S::mohammed.fasha@uop.edu.jo::cc64f42d-a1a6-4f08-b97b-0c37f877119f" providerId="AD" clId="Web-{66E75AB1-FCE8-0FCD-8995-E220AF9681CC}" dt="2025-03-15T06:52:43.111" v="51"/>
        <pc:sldMkLst>
          <pc:docMk/>
          <pc:sldMk cId="2225061527" sldId="491"/>
        </pc:sldMkLst>
      </pc:sldChg>
      <pc:sldChg chg="del">
        <pc:chgData name="Mohammed Fasha" userId="S::mohammed.fasha@uop.edu.jo::cc64f42d-a1a6-4f08-b97b-0c37f877119f" providerId="AD" clId="Web-{66E75AB1-FCE8-0FCD-8995-E220AF9681CC}" dt="2025-03-15T06:52:43.096" v="46"/>
        <pc:sldMkLst>
          <pc:docMk/>
          <pc:sldMk cId="673932695" sldId="492"/>
        </pc:sldMkLst>
      </pc:sldChg>
      <pc:sldChg chg="del">
        <pc:chgData name="Mohammed Fasha" userId="S::mohammed.fasha@uop.edu.jo::cc64f42d-a1a6-4f08-b97b-0c37f877119f" providerId="AD" clId="Web-{66E75AB1-FCE8-0FCD-8995-E220AF9681CC}" dt="2025-03-15T06:52:43.096" v="45"/>
        <pc:sldMkLst>
          <pc:docMk/>
          <pc:sldMk cId="2512069021" sldId="493"/>
        </pc:sldMkLst>
      </pc:sldChg>
      <pc:sldChg chg="del">
        <pc:chgData name="Mohammed Fasha" userId="S::mohammed.fasha@uop.edu.jo::cc64f42d-a1a6-4f08-b97b-0c37f877119f" providerId="AD" clId="Web-{66E75AB1-FCE8-0FCD-8995-E220AF9681CC}" dt="2025-03-15T06:52:43.096" v="41"/>
        <pc:sldMkLst>
          <pc:docMk/>
          <pc:sldMk cId="3290660304" sldId="494"/>
        </pc:sldMkLst>
      </pc:sldChg>
      <pc:sldChg chg="del">
        <pc:chgData name="Mohammed Fasha" userId="S::mohammed.fasha@uop.edu.jo::cc64f42d-a1a6-4f08-b97b-0c37f877119f" providerId="AD" clId="Web-{66E75AB1-FCE8-0FCD-8995-E220AF9681CC}" dt="2025-03-15T06:52:43.096" v="43"/>
        <pc:sldMkLst>
          <pc:docMk/>
          <pc:sldMk cId="4079654275" sldId="495"/>
        </pc:sldMkLst>
      </pc:sldChg>
      <pc:sldChg chg="del">
        <pc:chgData name="Mohammed Fasha" userId="S::mohammed.fasha@uop.edu.jo::cc64f42d-a1a6-4f08-b97b-0c37f877119f" providerId="AD" clId="Web-{66E75AB1-FCE8-0FCD-8995-E220AF9681CC}" dt="2025-03-15T06:52:43.236" v="96"/>
        <pc:sldMkLst>
          <pc:docMk/>
          <pc:sldMk cId="1501311303" sldId="496"/>
        </pc:sldMkLst>
      </pc:sldChg>
      <pc:sldChg chg="del">
        <pc:chgData name="Mohammed Fasha" userId="S::mohammed.fasha@uop.edu.jo::cc64f42d-a1a6-4f08-b97b-0c37f877119f" providerId="AD" clId="Web-{66E75AB1-FCE8-0FCD-8995-E220AF9681CC}" dt="2025-03-15T06:52:43.252" v="115"/>
        <pc:sldMkLst>
          <pc:docMk/>
          <pc:sldMk cId="2557217836" sldId="497"/>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3BA03A4-B9F1-404C-8A74-B1AFD6480953}" type="datetimeFigureOut">
              <a:rPr lang="en-US" smtClean="0"/>
              <a:t>6/28/2025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D3C3971-340B-41A2-ABD3-FB1A577E480B}" type="slidenum">
              <a:rPr lang="en-US" smtClean="0"/>
              <a:t>‹#›</a:t>
            </a:fld>
            <a:endParaRPr lang="en-US"/>
          </a:p>
        </p:txBody>
      </p:sp>
    </p:spTree>
    <p:extLst>
      <p:ext uri="{BB962C8B-B14F-4D97-AF65-F5344CB8AC3E}">
        <p14:creationId xmlns:p14="http://schemas.microsoft.com/office/powerpoint/2010/main" val="10560510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9B88D-A571-8D68-DA1D-4734ED37AE1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6433490-0BE8-AA6E-9BD9-B3AE42C0987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92B6175-CE1C-2163-F07B-89B1D44CD718}"/>
              </a:ext>
            </a:extLst>
          </p:cNvPr>
          <p:cNvSpPr>
            <a:spLocks noGrp="1"/>
          </p:cNvSpPr>
          <p:nvPr>
            <p:ph type="dt" sz="half" idx="10"/>
          </p:nvPr>
        </p:nvSpPr>
        <p:spPr/>
        <p:txBody>
          <a:bodyPr/>
          <a:lstStyle/>
          <a:p>
            <a:fld id="{0DB78E95-DE77-44D3-BDB9-E242948FB112}" type="datetimeFigureOut">
              <a:rPr lang="en-US" smtClean="0"/>
              <a:t>6/28/2025</a:t>
            </a:fld>
            <a:endParaRPr lang="en-US"/>
          </a:p>
        </p:txBody>
      </p:sp>
      <p:sp>
        <p:nvSpPr>
          <p:cNvPr id="5" name="Footer Placeholder 4">
            <a:extLst>
              <a:ext uri="{FF2B5EF4-FFF2-40B4-BE49-F238E27FC236}">
                <a16:creationId xmlns:a16="http://schemas.microsoft.com/office/drawing/2014/main" id="{19231D7E-9560-9E2E-E325-EA9FF2B4F15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7F25B4A-CC9F-DFD4-9C8C-EC0E3A6CB838}"/>
              </a:ext>
            </a:extLst>
          </p:cNvPr>
          <p:cNvSpPr>
            <a:spLocks noGrp="1"/>
          </p:cNvSpPr>
          <p:nvPr>
            <p:ph type="sldNum" sz="quarter" idx="12"/>
          </p:nvPr>
        </p:nvSpPr>
        <p:spPr/>
        <p:txBody>
          <a:bodyPr/>
          <a:lstStyle/>
          <a:p>
            <a:fld id="{E7339690-657A-47AB-B56D-24FB92E3B2DB}" type="slidenum">
              <a:rPr lang="en-US" smtClean="0"/>
              <a:t>‹#›</a:t>
            </a:fld>
            <a:endParaRPr lang="en-US"/>
          </a:p>
        </p:txBody>
      </p:sp>
      <p:pic>
        <p:nvPicPr>
          <p:cNvPr id="7" name="Picture 6">
            <a:extLst>
              <a:ext uri="{FF2B5EF4-FFF2-40B4-BE49-F238E27FC236}">
                <a16:creationId xmlns:a16="http://schemas.microsoft.com/office/drawing/2014/main" id="{F5615635-BBAD-7E56-C59A-73312B1693C8}"/>
              </a:ext>
            </a:extLst>
          </p:cNvPr>
          <p:cNvPicPr>
            <a:picLocks noChangeAspect="1"/>
          </p:cNvPicPr>
          <p:nvPr userDrawn="1"/>
        </p:nvPicPr>
        <p:blipFill>
          <a:blip r:embed="rId2"/>
          <a:stretch>
            <a:fillRect/>
          </a:stretch>
        </p:blipFill>
        <p:spPr>
          <a:xfrm>
            <a:off x="0" y="136525"/>
            <a:ext cx="2123320" cy="447651"/>
          </a:xfrm>
          <a:prstGeom prst="rect">
            <a:avLst/>
          </a:prstGeom>
        </p:spPr>
      </p:pic>
    </p:spTree>
    <p:extLst>
      <p:ext uri="{BB962C8B-B14F-4D97-AF65-F5344CB8AC3E}">
        <p14:creationId xmlns:p14="http://schemas.microsoft.com/office/powerpoint/2010/main" val="40637882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489562-02BA-F69E-C391-546A16C2F48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7AC2F76-E2E8-15A6-A3C8-6CB5142D8A4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C76A671-E219-71C5-2625-4964456C4EE9}"/>
              </a:ext>
            </a:extLst>
          </p:cNvPr>
          <p:cNvSpPr>
            <a:spLocks noGrp="1"/>
          </p:cNvSpPr>
          <p:nvPr>
            <p:ph type="dt" sz="half" idx="10"/>
          </p:nvPr>
        </p:nvSpPr>
        <p:spPr/>
        <p:txBody>
          <a:bodyPr/>
          <a:lstStyle/>
          <a:p>
            <a:fld id="{0DB78E95-DE77-44D3-BDB9-E242948FB112}" type="datetimeFigureOut">
              <a:rPr lang="en-US" smtClean="0"/>
              <a:t>6/28/2025</a:t>
            </a:fld>
            <a:endParaRPr lang="en-US"/>
          </a:p>
        </p:txBody>
      </p:sp>
      <p:sp>
        <p:nvSpPr>
          <p:cNvPr id="5" name="Footer Placeholder 4">
            <a:extLst>
              <a:ext uri="{FF2B5EF4-FFF2-40B4-BE49-F238E27FC236}">
                <a16:creationId xmlns:a16="http://schemas.microsoft.com/office/drawing/2014/main" id="{3958E91A-8EA7-3C4C-E581-D2E7DE8014F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72236E2-4C17-03F4-B4DC-034FD967F570}"/>
              </a:ext>
            </a:extLst>
          </p:cNvPr>
          <p:cNvSpPr>
            <a:spLocks noGrp="1"/>
          </p:cNvSpPr>
          <p:nvPr>
            <p:ph type="sldNum" sz="quarter" idx="12"/>
          </p:nvPr>
        </p:nvSpPr>
        <p:spPr/>
        <p:txBody>
          <a:bodyPr/>
          <a:lstStyle/>
          <a:p>
            <a:fld id="{E7339690-657A-47AB-B56D-24FB92E3B2DB}" type="slidenum">
              <a:rPr lang="en-US" smtClean="0"/>
              <a:t>‹#›</a:t>
            </a:fld>
            <a:endParaRPr lang="en-US"/>
          </a:p>
        </p:txBody>
      </p:sp>
    </p:spTree>
    <p:extLst>
      <p:ext uri="{BB962C8B-B14F-4D97-AF65-F5344CB8AC3E}">
        <p14:creationId xmlns:p14="http://schemas.microsoft.com/office/powerpoint/2010/main" val="16090143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97CBBF0-FFDE-1DC2-A2E8-4E454811897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A26B3BF-C276-8333-A7E7-B8D443C6A99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19EB368-D24B-9EA8-8A8F-0AB2C5F185F0}"/>
              </a:ext>
            </a:extLst>
          </p:cNvPr>
          <p:cNvSpPr>
            <a:spLocks noGrp="1"/>
          </p:cNvSpPr>
          <p:nvPr>
            <p:ph type="dt" sz="half" idx="10"/>
          </p:nvPr>
        </p:nvSpPr>
        <p:spPr/>
        <p:txBody>
          <a:bodyPr/>
          <a:lstStyle/>
          <a:p>
            <a:fld id="{0DB78E95-DE77-44D3-BDB9-E242948FB112}" type="datetimeFigureOut">
              <a:rPr lang="en-US" smtClean="0"/>
              <a:t>6/28/2025</a:t>
            </a:fld>
            <a:endParaRPr lang="en-US"/>
          </a:p>
        </p:txBody>
      </p:sp>
      <p:sp>
        <p:nvSpPr>
          <p:cNvPr id="5" name="Footer Placeholder 4">
            <a:extLst>
              <a:ext uri="{FF2B5EF4-FFF2-40B4-BE49-F238E27FC236}">
                <a16:creationId xmlns:a16="http://schemas.microsoft.com/office/drawing/2014/main" id="{62BD0D11-FA10-A88B-DAAF-BDC5D659D79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29B60E9-3F05-AAE4-101F-3125133F2099}"/>
              </a:ext>
            </a:extLst>
          </p:cNvPr>
          <p:cNvSpPr>
            <a:spLocks noGrp="1"/>
          </p:cNvSpPr>
          <p:nvPr>
            <p:ph type="sldNum" sz="quarter" idx="12"/>
          </p:nvPr>
        </p:nvSpPr>
        <p:spPr/>
        <p:txBody>
          <a:bodyPr/>
          <a:lstStyle/>
          <a:p>
            <a:fld id="{E7339690-657A-47AB-B56D-24FB92E3B2DB}" type="slidenum">
              <a:rPr lang="en-US" smtClean="0"/>
              <a:t>‹#›</a:t>
            </a:fld>
            <a:endParaRPr lang="en-US"/>
          </a:p>
        </p:txBody>
      </p:sp>
    </p:spTree>
    <p:extLst>
      <p:ext uri="{BB962C8B-B14F-4D97-AF65-F5344CB8AC3E}">
        <p14:creationId xmlns:p14="http://schemas.microsoft.com/office/powerpoint/2010/main" val="27828035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61AE11-FE2F-E8C7-76F8-4648B97755B7}"/>
              </a:ext>
            </a:extLst>
          </p:cNvPr>
          <p:cNvSpPr>
            <a:spLocks noGrp="1"/>
          </p:cNvSpPr>
          <p:nvPr>
            <p:ph type="title"/>
          </p:nvPr>
        </p:nvSpPr>
        <p:spPr>
          <a:xfrm>
            <a:off x="838200" y="797523"/>
            <a:ext cx="10515600" cy="748208"/>
          </a:xfrm>
          <a:solidFill>
            <a:srgbClr val="67337A"/>
          </a:solidFill>
        </p:spPr>
        <p:txBody>
          <a:bodyPr>
            <a:normAutofit/>
          </a:bodyPr>
          <a:lstStyle>
            <a:lvl1pPr>
              <a:defRPr sz="2800" b="0">
                <a:solidFill>
                  <a:schemeClr val="bg1"/>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93FDCCF6-2612-A73C-C264-680D14569853}"/>
              </a:ext>
            </a:extLst>
          </p:cNvPr>
          <p:cNvSpPr>
            <a:spLocks noGrp="1"/>
          </p:cNvSpPr>
          <p:nvPr>
            <p:ph idx="1"/>
          </p:nvPr>
        </p:nvSpPr>
        <p:spPr>
          <a:xfrm>
            <a:off x="838200" y="1706007"/>
            <a:ext cx="10515600" cy="4991039"/>
          </a:xfrm>
        </p:spPr>
        <p:txBody>
          <a:bodyPr>
            <a:normAutofit/>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735335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C3632C-6DEE-7253-7D28-277A733B9623}"/>
              </a:ext>
            </a:extLst>
          </p:cNvPr>
          <p:cNvSpPr>
            <a:spLocks noGrp="1"/>
          </p:cNvSpPr>
          <p:nvPr>
            <p:ph type="title"/>
          </p:nvPr>
        </p:nvSpPr>
        <p:spPr>
          <a:xfrm>
            <a:off x="831850" y="3429001"/>
            <a:ext cx="10515600" cy="1410566"/>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C46F207-EFC1-8D09-1A43-C1BC66F4BCE3}"/>
              </a:ext>
            </a:extLst>
          </p:cNvPr>
          <p:cNvSpPr>
            <a:spLocks noGrp="1"/>
          </p:cNvSpPr>
          <p:nvPr>
            <p:ph type="body" idx="1"/>
          </p:nvPr>
        </p:nvSpPr>
        <p:spPr>
          <a:xfrm>
            <a:off x="831850" y="4956175"/>
            <a:ext cx="10515600" cy="1133475"/>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C7066E6-0CE4-B283-4609-6B87CF61ED08}"/>
              </a:ext>
            </a:extLst>
          </p:cNvPr>
          <p:cNvSpPr>
            <a:spLocks noGrp="1"/>
          </p:cNvSpPr>
          <p:nvPr>
            <p:ph type="dt" sz="half" idx="10"/>
          </p:nvPr>
        </p:nvSpPr>
        <p:spPr/>
        <p:txBody>
          <a:bodyPr/>
          <a:lstStyle/>
          <a:p>
            <a:fld id="{0DB78E95-DE77-44D3-BDB9-E242948FB112}" type="datetimeFigureOut">
              <a:rPr lang="en-US" smtClean="0"/>
              <a:t>6/28/2025</a:t>
            </a:fld>
            <a:endParaRPr lang="en-US"/>
          </a:p>
        </p:txBody>
      </p:sp>
      <p:sp>
        <p:nvSpPr>
          <p:cNvPr id="5" name="Footer Placeholder 4">
            <a:extLst>
              <a:ext uri="{FF2B5EF4-FFF2-40B4-BE49-F238E27FC236}">
                <a16:creationId xmlns:a16="http://schemas.microsoft.com/office/drawing/2014/main" id="{3788F228-7BFB-DECA-1E8A-FE22303A6AB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3017116-D906-F8F1-9544-2F31FF8B39CA}"/>
              </a:ext>
            </a:extLst>
          </p:cNvPr>
          <p:cNvSpPr>
            <a:spLocks noGrp="1"/>
          </p:cNvSpPr>
          <p:nvPr>
            <p:ph type="sldNum" sz="quarter" idx="12"/>
          </p:nvPr>
        </p:nvSpPr>
        <p:spPr/>
        <p:txBody>
          <a:bodyPr/>
          <a:lstStyle/>
          <a:p>
            <a:fld id="{E7339690-657A-47AB-B56D-24FB92E3B2DB}" type="slidenum">
              <a:rPr lang="en-US" smtClean="0"/>
              <a:t>‹#›</a:t>
            </a:fld>
            <a:endParaRPr lang="en-US"/>
          </a:p>
        </p:txBody>
      </p:sp>
      <p:pic>
        <p:nvPicPr>
          <p:cNvPr id="7" name="Picture 6">
            <a:extLst>
              <a:ext uri="{FF2B5EF4-FFF2-40B4-BE49-F238E27FC236}">
                <a16:creationId xmlns:a16="http://schemas.microsoft.com/office/drawing/2014/main" id="{31FD8420-94D8-A22A-437F-9C232747176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699908" y="103770"/>
            <a:ext cx="403127" cy="570425"/>
          </a:xfrm>
          <a:prstGeom prst="rect">
            <a:avLst/>
          </a:prstGeom>
        </p:spPr>
      </p:pic>
      <p:pic>
        <p:nvPicPr>
          <p:cNvPr id="8" name="Picture 7">
            <a:extLst>
              <a:ext uri="{FF2B5EF4-FFF2-40B4-BE49-F238E27FC236}">
                <a16:creationId xmlns:a16="http://schemas.microsoft.com/office/drawing/2014/main" id="{59A4E6A3-979F-577C-6B28-090C8441D5A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8965" y="160954"/>
            <a:ext cx="2120835" cy="636570"/>
          </a:xfrm>
          <a:prstGeom prst="rect">
            <a:avLst/>
          </a:prstGeom>
        </p:spPr>
      </p:pic>
      <p:pic>
        <p:nvPicPr>
          <p:cNvPr id="9" name="Picture 8">
            <a:extLst>
              <a:ext uri="{FF2B5EF4-FFF2-40B4-BE49-F238E27FC236}">
                <a16:creationId xmlns:a16="http://schemas.microsoft.com/office/drawing/2014/main" id="{ECF73805-8742-DDA0-8BA4-18F7B6B60B67}"/>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355278" y="43208"/>
            <a:ext cx="1171576" cy="594038"/>
          </a:xfrm>
          <a:prstGeom prst="rect">
            <a:avLst/>
          </a:prstGeom>
          <a:ln>
            <a:noFill/>
          </a:ln>
          <a:effectLst>
            <a:softEdge rad="112500"/>
          </a:effectLst>
        </p:spPr>
      </p:pic>
    </p:spTree>
    <p:extLst>
      <p:ext uri="{BB962C8B-B14F-4D97-AF65-F5344CB8AC3E}">
        <p14:creationId xmlns:p14="http://schemas.microsoft.com/office/powerpoint/2010/main" val="33945453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BD320A-5856-7025-B675-5175C87BA43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2A02420-256F-86BB-2069-DC7FC15985C7}"/>
              </a:ext>
            </a:extLst>
          </p:cNvPr>
          <p:cNvSpPr>
            <a:spLocks noGrp="1"/>
          </p:cNvSpPr>
          <p:nvPr>
            <p:ph sz="half" idx="1"/>
          </p:nvPr>
        </p:nvSpPr>
        <p:spPr>
          <a:xfrm>
            <a:off x="838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274A8B5D-BE76-5309-6B35-5BB623D549C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FC55F1A-4711-E07F-4060-9DFA24B5F84D}"/>
              </a:ext>
            </a:extLst>
          </p:cNvPr>
          <p:cNvSpPr>
            <a:spLocks noGrp="1"/>
          </p:cNvSpPr>
          <p:nvPr>
            <p:ph type="dt" sz="half" idx="10"/>
          </p:nvPr>
        </p:nvSpPr>
        <p:spPr/>
        <p:txBody>
          <a:bodyPr/>
          <a:lstStyle/>
          <a:p>
            <a:fld id="{0DB78E95-DE77-44D3-BDB9-E242948FB112}" type="datetimeFigureOut">
              <a:rPr lang="en-US" smtClean="0"/>
              <a:t>6/28/2025</a:t>
            </a:fld>
            <a:endParaRPr lang="en-US"/>
          </a:p>
        </p:txBody>
      </p:sp>
      <p:sp>
        <p:nvSpPr>
          <p:cNvPr id="6" name="Footer Placeholder 5">
            <a:extLst>
              <a:ext uri="{FF2B5EF4-FFF2-40B4-BE49-F238E27FC236}">
                <a16:creationId xmlns:a16="http://schemas.microsoft.com/office/drawing/2014/main" id="{B84BDB2D-A305-9686-67A1-5E6D04DD8A2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D5DA501-D721-9762-F1D7-F2633610BCBD}"/>
              </a:ext>
            </a:extLst>
          </p:cNvPr>
          <p:cNvSpPr>
            <a:spLocks noGrp="1"/>
          </p:cNvSpPr>
          <p:nvPr>
            <p:ph type="sldNum" sz="quarter" idx="12"/>
          </p:nvPr>
        </p:nvSpPr>
        <p:spPr/>
        <p:txBody>
          <a:bodyPr/>
          <a:lstStyle/>
          <a:p>
            <a:fld id="{E7339690-657A-47AB-B56D-24FB92E3B2DB}" type="slidenum">
              <a:rPr lang="en-US" smtClean="0"/>
              <a:t>‹#›</a:t>
            </a:fld>
            <a:endParaRPr lang="en-US"/>
          </a:p>
        </p:txBody>
      </p:sp>
    </p:spTree>
    <p:extLst>
      <p:ext uri="{BB962C8B-B14F-4D97-AF65-F5344CB8AC3E}">
        <p14:creationId xmlns:p14="http://schemas.microsoft.com/office/powerpoint/2010/main" val="1518912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9D67AB-B0CB-34AE-FB11-E6E73297D5B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7F1467F-4D04-1AE5-F976-549357D1643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51D808E-728B-7E91-40BC-CEDF06A29F7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DAC8E04-B37B-1721-DBCE-7A749BD7ACD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485EBE9-C42B-6432-1518-88FD8B1A9E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F0A973D-A9C2-1CA6-05F5-A7C82D4020FD}"/>
              </a:ext>
            </a:extLst>
          </p:cNvPr>
          <p:cNvSpPr>
            <a:spLocks noGrp="1"/>
          </p:cNvSpPr>
          <p:nvPr>
            <p:ph type="dt" sz="half" idx="10"/>
          </p:nvPr>
        </p:nvSpPr>
        <p:spPr/>
        <p:txBody>
          <a:bodyPr/>
          <a:lstStyle/>
          <a:p>
            <a:fld id="{0DB78E95-DE77-44D3-BDB9-E242948FB112}" type="datetimeFigureOut">
              <a:rPr lang="en-US" smtClean="0"/>
              <a:t>6/28/2025</a:t>
            </a:fld>
            <a:endParaRPr lang="en-US"/>
          </a:p>
        </p:txBody>
      </p:sp>
      <p:sp>
        <p:nvSpPr>
          <p:cNvPr id="8" name="Footer Placeholder 7">
            <a:extLst>
              <a:ext uri="{FF2B5EF4-FFF2-40B4-BE49-F238E27FC236}">
                <a16:creationId xmlns:a16="http://schemas.microsoft.com/office/drawing/2014/main" id="{91B61A04-2021-047C-B370-D0B428F9B28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11AC7FB-EE3D-80A6-4C1A-80E359A3FC88}"/>
              </a:ext>
            </a:extLst>
          </p:cNvPr>
          <p:cNvSpPr>
            <a:spLocks noGrp="1"/>
          </p:cNvSpPr>
          <p:nvPr>
            <p:ph type="sldNum" sz="quarter" idx="12"/>
          </p:nvPr>
        </p:nvSpPr>
        <p:spPr/>
        <p:txBody>
          <a:bodyPr/>
          <a:lstStyle/>
          <a:p>
            <a:fld id="{E7339690-657A-47AB-B56D-24FB92E3B2DB}" type="slidenum">
              <a:rPr lang="en-US" smtClean="0"/>
              <a:t>‹#›</a:t>
            </a:fld>
            <a:endParaRPr lang="en-US"/>
          </a:p>
        </p:txBody>
      </p:sp>
    </p:spTree>
    <p:extLst>
      <p:ext uri="{BB962C8B-B14F-4D97-AF65-F5344CB8AC3E}">
        <p14:creationId xmlns:p14="http://schemas.microsoft.com/office/powerpoint/2010/main" val="42293820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43EC8-462D-17BF-D668-48071F09B27E}"/>
              </a:ext>
            </a:extLst>
          </p:cNvPr>
          <p:cNvSpPr>
            <a:spLocks noGrp="1"/>
          </p:cNvSpPr>
          <p:nvPr>
            <p:ph type="title"/>
          </p:nvPr>
        </p:nvSpPr>
        <p:spPr>
          <a:xfrm>
            <a:off x="838200" y="1"/>
            <a:ext cx="9600689" cy="484816"/>
          </a:xfrm>
        </p:spPr>
        <p:txBody>
          <a:bodyPr>
            <a:noAutofit/>
          </a:bodyPr>
          <a:lstStyle>
            <a:lvl1pPr>
              <a:defRPr sz="3200"/>
            </a:lvl1pPr>
          </a:lstStyle>
          <a:p>
            <a:r>
              <a:rPr lang="en-US" dirty="0"/>
              <a:t>Click to edit Master title style</a:t>
            </a:r>
          </a:p>
        </p:txBody>
      </p:sp>
      <p:sp>
        <p:nvSpPr>
          <p:cNvPr id="3" name="Date Placeholder 2">
            <a:extLst>
              <a:ext uri="{FF2B5EF4-FFF2-40B4-BE49-F238E27FC236}">
                <a16:creationId xmlns:a16="http://schemas.microsoft.com/office/drawing/2014/main" id="{BD1285AC-0A2F-4AE5-D1B6-5C319BFFE485}"/>
              </a:ext>
            </a:extLst>
          </p:cNvPr>
          <p:cNvSpPr>
            <a:spLocks noGrp="1"/>
          </p:cNvSpPr>
          <p:nvPr>
            <p:ph type="dt" sz="half" idx="10"/>
          </p:nvPr>
        </p:nvSpPr>
        <p:spPr/>
        <p:txBody>
          <a:bodyPr/>
          <a:lstStyle/>
          <a:p>
            <a:fld id="{0DB78E95-DE77-44D3-BDB9-E242948FB112}" type="datetimeFigureOut">
              <a:rPr lang="en-US" smtClean="0"/>
              <a:t>6/28/2025</a:t>
            </a:fld>
            <a:endParaRPr lang="en-US"/>
          </a:p>
        </p:txBody>
      </p:sp>
      <p:sp>
        <p:nvSpPr>
          <p:cNvPr id="4" name="Footer Placeholder 3">
            <a:extLst>
              <a:ext uri="{FF2B5EF4-FFF2-40B4-BE49-F238E27FC236}">
                <a16:creationId xmlns:a16="http://schemas.microsoft.com/office/drawing/2014/main" id="{B81CD249-9162-ABF9-19A3-977BDD9DA25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EE01C95-124F-0B3B-A8D9-B9C970F197B5}"/>
              </a:ext>
            </a:extLst>
          </p:cNvPr>
          <p:cNvSpPr>
            <a:spLocks noGrp="1"/>
          </p:cNvSpPr>
          <p:nvPr>
            <p:ph type="sldNum" sz="quarter" idx="12"/>
          </p:nvPr>
        </p:nvSpPr>
        <p:spPr/>
        <p:txBody>
          <a:bodyPr/>
          <a:lstStyle/>
          <a:p>
            <a:fld id="{E7339690-657A-47AB-B56D-24FB92E3B2DB}" type="slidenum">
              <a:rPr lang="en-US" smtClean="0"/>
              <a:t>‹#›</a:t>
            </a:fld>
            <a:endParaRPr lang="en-US"/>
          </a:p>
        </p:txBody>
      </p:sp>
    </p:spTree>
    <p:extLst>
      <p:ext uri="{BB962C8B-B14F-4D97-AF65-F5344CB8AC3E}">
        <p14:creationId xmlns:p14="http://schemas.microsoft.com/office/powerpoint/2010/main" val="37126622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C829541-D653-384C-D771-DD8F69A080C6}"/>
              </a:ext>
            </a:extLst>
          </p:cNvPr>
          <p:cNvSpPr>
            <a:spLocks noGrp="1"/>
          </p:cNvSpPr>
          <p:nvPr>
            <p:ph type="dt" sz="half" idx="10"/>
          </p:nvPr>
        </p:nvSpPr>
        <p:spPr/>
        <p:txBody>
          <a:bodyPr/>
          <a:lstStyle/>
          <a:p>
            <a:fld id="{0DB78E95-DE77-44D3-BDB9-E242948FB112}" type="datetimeFigureOut">
              <a:rPr lang="en-US" smtClean="0"/>
              <a:t>6/28/2025</a:t>
            </a:fld>
            <a:endParaRPr lang="en-US"/>
          </a:p>
        </p:txBody>
      </p:sp>
      <p:sp>
        <p:nvSpPr>
          <p:cNvPr id="3" name="Footer Placeholder 2">
            <a:extLst>
              <a:ext uri="{FF2B5EF4-FFF2-40B4-BE49-F238E27FC236}">
                <a16:creationId xmlns:a16="http://schemas.microsoft.com/office/drawing/2014/main" id="{1EC33C97-264B-3724-11ED-5BB6B8F25BF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4EE226B-01EA-120B-3387-6F48FDAFBC2E}"/>
              </a:ext>
            </a:extLst>
          </p:cNvPr>
          <p:cNvSpPr>
            <a:spLocks noGrp="1"/>
          </p:cNvSpPr>
          <p:nvPr>
            <p:ph type="sldNum" sz="quarter" idx="12"/>
          </p:nvPr>
        </p:nvSpPr>
        <p:spPr/>
        <p:txBody>
          <a:bodyPr/>
          <a:lstStyle/>
          <a:p>
            <a:fld id="{E7339690-657A-47AB-B56D-24FB92E3B2DB}" type="slidenum">
              <a:rPr lang="en-US" smtClean="0"/>
              <a:t>‹#›</a:t>
            </a:fld>
            <a:endParaRPr lang="en-US"/>
          </a:p>
        </p:txBody>
      </p:sp>
    </p:spTree>
    <p:extLst>
      <p:ext uri="{BB962C8B-B14F-4D97-AF65-F5344CB8AC3E}">
        <p14:creationId xmlns:p14="http://schemas.microsoft.com/office/powerpoint/2010/main" val="11889801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929331-9622-1254-250C-1A826F8675C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2A61744-6E94-694D-5ACD-A392EBB2B1F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A72829D-7E3F-4729-5630-2FC6FC33885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9A95737-F397-134D-F032-CB1CF8533C32}"/>
              </a:ext>
            </a:extLst>
          </p:cNvPr>
          <p:cNvSpPr>
            <a:spLocks noGrp="1"/>
          </p:cNvSpPr>
          <p:nvPr>
            <p:ph type="dt" sz="half" idx="10"/>
          </p:nvPr>
        </p:nvSpPr>
        <p:spPr/>
        <p:txBody>
          <a:bodyPr/>
          <a:lstStyle/>
          <a:p>
            <a:fld id="{0DB78E95-DE77-44D3-BDB9-E242948FB112}" type="datetimeFigureOut">
              <a:rPr lang="en-US" smtClean="0"/>
              <a:t>6/28/2025</a:t>
            </a:fld>
            <a:endParaRPr lang="en-US"/>
          </a:p>
        </p:txBody>
      </p:sp>
      <p:sp>
        <p:nvSpPr>
          <p:cNvPr id="6" name="Footer Placeholder 5">
            <a:extLst>
              <a:ext uri="{FF2B5EF4-FFF2-40B4-BE49-F238E27FC236}">
                <a16:creationId xmlns:a16="http://schemas.microsoft.com/office/drawing/2014/main" id="{A9454794-C979-4A92-C271-06A8ACAB140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C3CABCC-6A8A-037D-30F0-16F152A1C790}"/>
              </a:ext>
            </a:extLst>
          </p:cNvPr>
          <p:cNvSpPr>
            <a:spLocks noGrp="1"/>
          </p:cNvSpPr>
          <p:nvPr>
            <p:ph type="sldNum" sz="quarter" idx="12"/>
          </p:nvPr>
        </p:nvSpPr>
        <p:spPr/>
        <p:txBody>
          <a:bodyPr/>
          <a:lstStyle/>
          <a:p>
            <a:fld id="{E7339690-657A-47AB-B56D-24FB92E3B2DB}" type="slidenum">
              <a:rPr lang="en-US" smtClean="0"/>
              <a:t>‹#›</a:t>
            </a:fld>
            <a:endParaRPr lang="en-US"/>
          </a:p>
        </p:txBody>
      </p:sp>
    </p:spTree>
    <p:extLst>
      <p:ext uri="{BB962C8B-B14F-4D97-AF65-F5344CB8AC3E}">
        <p14:creationId xmlns:p14="http://schemas.microsoft.com/office/powerpoint/2010/main" val="160920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B35548-3058-3FF3-095A-5746EA91DD5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8594BFE-AD4C-39A4-E6D7-3D67D9AF064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1C17F4F-1D08-F5A7-0483-99EBD45B355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92418C9-6621-9F77-5D27-62F1D1DA50F1}"/>
              </a:ext>
            </a:extLst>
          </p:cNvPr>
          <p:cNvSpPr>
            <a:spLocks noGrp="1"/>
          </p:cNvSpPr>
          <p:nvPr>
            <p:ph type="dt" sz="half" idx="10"/>
          </p:nvPr>
        </p:nvSpPr>
        <p:spPr/>
        <p:txBody>
          <a:bodyPr/>
          <a:lstStyle/>
          <a:p>
            <a:fld id="{0DB78E95-DE77-44D3-BDB9-E242948FB112}" type="datetimeFigureOut">
              <a:rPr lang="en-US" smtClean="0"/>
              <a:t>6/28/2025</a:t>
            </a:fld>
            <a:endParaRPr lang="en-US"/>
          </a:p>
        </p:txBody>
      </p:sp>
      <p:sp>
        <p:nvSpPr>
          <p:cNvPr id="6" name="Footer Placeholder 5">
            <a:extLst>
              <a:ext uri="{FF2B5EF4-FFF2-40B4-BE49-F238E27FC236}">
                <a16:creationId xmlns:a16="http://schemas.microsoft.com/office/drawing/2014/main" id="{DB3E588C-5B83-3F14-34CB-FBF668EE84C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59B9B1A-60F9-9274-969E-5776570FAE98}"/>
              </a:ext>
            </a:extLst>
          </p:cNvPr>
          <p:cNvSpPr>
            <a:spLocks noGrp="1"/>
          </p:cNvSpPr>
          <p:nvPr>
            <p:ph type="sldNum" sz="quarter" idx="12"/>
          </p:nvPr>
        </p:nvSpPr>
        <p:spPr/>
        <p:txBody>
          <a:bodyPr/>
          <a:lstStyle/>
          <a:p>
            <a:fld id="{E7339690-657A-47AB-B56D-24FB92E3B2DB}" type="slidenum">
              <a:rPr lang="en-US" smtClean="0"/>
              <a:t>‹#›</a:t>
            </a:fld>
            <a:endParaRPr lang="en-US"/>
          </a:p>
        </p:txBody>
      </p:sp>
    </p:spTree>
    <p:extLst>
      <p:ext uri="{BB962C8B-B14F-4D97-AF65-F5344CB8AC3E}">
        <p14:creationId xmlns:p14="http://schemas.microsoft.com/office/powerpoint/2010/main" val="25990602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72762C5-8E42-00DD-5440-4A44E725ED0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F4D4F47-A5A1-F247-D7EC-43901BD9191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771E946-8B54-76FA-E3B0-E48F8BEE744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DB78E95-DE77-44D3-BDB9-E242948FB112}" type="datetimeFigureOut">
              <a:rPr lang="en-US" smtClean="0"/>
              <a:t>6/28/2025</a:t>
            </a:fld>
            <a:endParaRPr lang="en-US"/>
          </a:p>
        </p:txBody>
      </p:sp>
      <p:sp>
        <p:nvSpPr>
          <p:cNvPr id="5" name="Footer Placeholder 4">
            <a:extLst>
              <a:ext uri="{FF2B5EF4-FFF2-40B4-BE49-F238E27FC236}">
                <a16:creationId xmlns:a16="http://schemas.microsoft.com/office/drawing/2014/main" id="{7FE851E2-F7B0-D02A-22FA-EC3877EEE5D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B2B3EB4-6884-55A1-71B3-B7A41211711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7339690-657A-47AB-B56D-24FB92E3B2DB}" type="slidenum">
              <a:rPr lang="en-US" smtClean="0"/>
              <a:t>‹#›</a:t>
            </a:fld>
            <a:endParaRPr lang="en-US"/>
          </a:p>
        </p:txBody>
      </p:sp>
      <p:pic>
        <p:nvPicPr>
          <p:cNvPr id="7" name="Picture 6">
            <a:extLst>
              <a:ext uri="{FF2B5EF4-FFF2-40B4-BE49-F238E27FC236}">
                <a16:creationId xmlns:a16="http://schemas.microsoft.com/office/drawing/2014/main" id="{C594C39A-D09F-3FB5-FC83-3461D4B26A9C}"/>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11699908" y="103770"/>
            <a:ext cx="403127" cy="570425"/>
          </a:xfrm>
          <a:prstGeom prst="rect">
            <a:avLst/>
          </a:prstGeom>
        </p:spPr>
      </p:pic>
      <p:pic>
        <p:nvPicPr>
          <p:cNvPr id="9" name="Picture 8">
            <a:extLst>
              <a:ext uri="{FF2B5EF4-FFF2-40B4-BE49-F238E27FC236}">
                <a16:creationId xmlns:a16="http://schemas.microsoft.com/office/drawing/2014/main" id="{8541B7E3-0100-0D6B-212C-A14E821244AF}"/>
              </a:ext>
            </a:extLst>
          </p:cNvPr>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10355278" y="43208"/>
            <a:ext cx="1171576" cy="594038"/>
          </a:xfrm>
          <a:prstGeom prst="rect">
            <a:avLst/>
          </a:prstGeom>
          <a:ln>
            <a:noFill/>
          </a:ln>
          <a:effectLst>
            <a:softEdge rad="112500"/>
          </a:effectLst>
        </p:spPr>
      </p:pic>
    </p:spTree>
    <p:extLst>
      <p:ext uri="{BB962C8B-B14F-4D97-AF65-F5344CB8AC3E}">
        <p14:creationId xmlns:p14="http://schemas.microsoft.com/office/powerpoint/2010/main" val="7428114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tamoghnasaha-22.medium.com/transformers-illustrated-5c9205a6c70f" TargetMode="External"/><Relationship Id="rId2" Type="http://schemas.openxmlformats.org/officeDocument/2006/relationships/hyperlink" Target="https://jalammar.github.io/illustrated-transformer/"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hyperlink" Target="https://colab.research.google.com/github/msfasha/307307-BI-Methods/blob/main/20242-NLP-LLM/Part%203%20-%20Introduction%20to%20DL%20and%20LLMs/1-Introduction%20to%20DL%20and%20LLMs.ipynb" TargetMode="Externa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hyperlink" Target="https://github.com/msfasha/307307-BI-Methods/blob/main/20242-NLP-LLM/Part%203%20-%20Introduction%20to%20DL%20and%20LLMs/2-huggingface_tutorial.ipynb" TargetMode="External"/><Relationship Id="rId4" Type="http://schemas.openxmlformats.org/officeDocument/2006/relationships/image" Target="../media/image3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gif"/><Relationship Id="rId1" Type="http://schemas.openxmlformats.org/officeDocument/2006/relationships/slideLayout" Target="../slideLayouts/slideLayout2.xml"/><Relationship Id="rId4" Type="http://schemas.microsoft.com/office/2007/relationships/hdphoto" Target="../media/hdphoto3.wdp"/></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hyperlink" Target="https://colab.research.google.com/github/msfasha/307307-BI-Methods/blob/main/20242-NLP-LLM/Part%203%20-%20Introduction%20to%20DL%20and%20LLMs/1-Introduction%20to%20DL%20and%20LLMs.ipynb"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7387D1D-1AA9-EA47-F9E0-B5509D9C1D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38800" y="279230"/>
            <a:ext cx="914400" cy="1204912"/>
          </a:xfrm>
          <a:prstGeom prst="rect">
            <a:avLst/>
          </a:prstGeom>
        </p:spPr>
      </p:pic>
      <p:sp>
        <p:nvSpPr>
          <p:cNvPr id="8" name="Title 7">
            <a:extLst>
              <a:ext uri="{FF2B5EF4-FFF2-40B4-BE49-F238E27FC236}">
                <a16:creationId xmlns:a16="http://schemas.microsoft.com/office/drawing/2014/main" id="{107CF054-390C-DCFC-C9A6-9E95C859A175}"/>
              </a:ext>
            </a:extLst>
          </p:cNvPr>
          <p:cNvSpPr>
            <a:spLocks noGrp="1"/>
          </p:cNvSpPr>
          <p:nvPr>
            <p:ph type="ctrTitle"/>
          </p:nvPr>
        </p:nvSpPr>
        <p:spPr/>
        <p:txBody>
          <a:bodyPr>
            <a:noAutofit/>
          </a:bodyPr>
          <a:lstStyle/>
          <a:p>
            <a:r>
              <a:rPr lang="en-US" sz="3600" dirty="0"/>
              <a:t>307307</a:t>
            </a:r>
            <a:br>
              <a:rPr lang="en-US" sz="3600" dirty="0">
                <a:ea typeface="Calibri Light"/>
                <a:cs typeface="Calibri Light"/>
              </a:rPr>
            </a:br>
            <a:r>
              <a:rPr lang="en-US" sz="3600" dirty="0">
                <a:ea typeface="Calibri Light"/>
                <a:cs typeface="Calibri Light"/>
              </a:rPr>
              <a:t>Part 3 – Introduction to Deep Learning and Large Language Models</a:t>
            </a:r>
            <a:endParaRPr lang="en-US" dirty="0"/>
          </a:p>
        </p:txBody>
      </p:sp>
      <p:sp>
        <p:nvSpPr>
          <p:cNvPr id="9" name="Subtitle 8">
            <a:extLst>
              <a:ext uri="{FF2B5EF4-FFF2-40B4-BE49-F238E27FC236}">
                <a16:creationId xmlns:a16="http://schemas.microsoft.com/office/drawing/2014/main" id="{F599965F-D781-62F6-30A4-33D89AC89080}"/>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4894475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662351-5C07-696D-FA85-3BF970B5C494}"/>
              </a:ext>
            </a:extLst>
          </p:cNvPr>
          <p:cNvSpPr>
            <a:spLocks noGrp="1"/>
          </p:cNvSpPr>
          <p:nvPr>
            <p:ph type="title"/>
          </p:nvPr>
        </p:nvSpPr>
        <p:spPr/>
        <p:txBody>
          <a:bodyPr/>
          <a:lstStyle/>
          <a:p>
            <a:r>
              <a:rPr lang="en-US" dirty="0"/>
              <a:t>The Transformer in Detail</a:t>
            </a:r>
          </a:p>
        </p:txBody>
      </p:sp>
      <p:sp>
        <p:nvSpPr>
          <p:cNvPr id="3" name="Content Placeholder 2">
            <a:extLst>
              <a:ext uri="{FF2B5EF4-FFF2-40B4-BE49-F238E27FC236}">
                <a16:creationId xmlns:a16="http://schemas.microsoft.com/office/drawing/2014/main" id="{C1844D4F-415A-E198-1C68-A984C293B4C5}"/>
              </a:ext>
            </a:extLst>
          </p:cNvPr>
          <p:cNvSpPr>
            <a:spLocks noGrp="1"/>
          </p:cNvSpPr>
          <p:nvPr>
            <p:ph idx="1"/>
          </p:nvPr>
        </p:nvSpPr>
        <p:spPr/>
        <p:txBody>
          <a:bodyPr/>
          <a:lstStyle/>
          <a:p>
            <a:r>
              <a:rPr lang="en-US" dirty="0"/>
              <a:t>The transformer architecture is designed to process sequential data, such as natural language, in a highly efficient and effective manner. </a:t>
            </a:r>
          </a:p>
          <a:p>
            <a:r>
              <a:rPr lang="en-US" dirty="0"/>
              <a:t>Unlike traditional models that rely on sequential processing (like RNNs), transformers utilize a mechanism called self-attention, allowing them to analyze the entire input sequence at once. </a:t>
            </a:r>
          </a:p>
          <a:p>
            <a:r>
              <a:rPr lang="en-US" dirty="0"/>
              <a:t>This capability enables them to capture complex relationships and dependencies between tokens in the sequence.</a:t>
            </a:r>
          </a:p>
          <a:p>
            <a:pPr>
              <a:buNone/>
            </a:pPr>
            <a:r>
              <a:rPr lang="en-US" b="1" dirty="0"/>
              <a:t>The transformer model consists of two main parts:</a:t>
            </a:r>
            <a:endParaRPr lang="en-US" dirty="0"/>
          </a:p>
          <a:p>
            <a:pPr>
              <a:buNone/>
            </a:pPr>
            <a:r>
              <a:rPr lang="en-US" b="1" dirty="0"/>
              <a:t>1. Encoder:</a:t>
            </a:r>
            <a:r>
              <a:rPr lang="en-US" dirty="0"/>
              <a:t> The encoder processes the input sequence and generates a continuous representation of it. This representation captures the contextual information of the input tokens.</a:t>
            </a:r>
          </a:p>
          <a:p>
            <a:pPr>
              <a:buNone/>
            </a:pPr>
            <a:r>
              <a:rPr lang="en-US" b="1" dirty="0"/>
              <a:t>2. Decoder:</a:t>
            </a:r>
            <a:r>
              <a:rPr lang="en-US" dirty="0"/>
              <a:t> The decoder takes the encoder's output and generates the final output sequence. It does this by predicting one token at a time, using the encoded representations and previously generated tokens.</a:t>
            </a:r>
          </a:p>
          <a:p>
            <a:r>
              <a:rPr lang="en-US" dirty="0"/>
              <a:t>Both the encoder and decoder are composed of multiple identical layers—typically six layers in the original transformer architecture—allowing for deep learning and complex feature extraction.</a:t>
            </a:r>
          </a:p>
          <a:p>
            <a:endParaRPr lang="en-US" dirty="0"/>
          </a:p>
        </p:txBody>
      </p:sp>
    </p:spTree>
    <p:extLst>
      <p:ext uri="{BB962C8B-B14F-4D97-AF65-F5344CB8AC3E}">
        <p14:creationId xmlns:p14="http://schemas.microsoft.com/office/powerpoint/2010/main" val="16295472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239272-F439-9282-B440-A255632F4D04}"/>
              </a:ext>
            </a:extLst>
          </p:cNvPr>
          <p:cNvSpPr>
            <a:spLocks noGrp="1"/>
          </p:cNvSpPr>
          <p:nvPr>
            <p:ph type="title"/>
          </p:nvPr>
        </p:nvSpPr>
        <p:spPr/>
        <p:txBody>
          <a:bodyPr/>
          <a:lstStyle/>
          <a:p>
            <a:r>
              <a:rPr lang="en-US" dirty="0">
                <a:ea typeface="Calibri Light"/>
                <a:cs typeface="Calibri Light"/>
              </a:rPr>
              <a:t>Transformer Architecture</a:t>
            </a:r>
            <a:endParaRPr lang="en-US" dirty="0"/>
          </a:p>
        </p:txBody>
      </p:sp>
      <p:pic>
        <p:nvPicPr>
          <p:cNvPr id="4" name="Content Placeholder 3" descr="A blue rectangle with white text&#10;&#10;AI-generated content may be incorrect.">
            <a:extLst>
              <a:ext uri="{FF2B5EF4-FFF2-40B4-BE49-F238E27FC236}">
                <a16:creationId xmlns:a16="http://schemas.microsoft.com/office/drawing/2014/main" id="{FD160635-CB72-0007-EE18-A4E552641AE1}"/>
              </a:ext>
            </a:extLst>
          </p:cNvPr>
          <p:cNvPicPr>
            <a:picLocks noGrp="1" noChangeAspect="1"/>
          </p:cNvPicPr>
          <p:nvPr>
            <p:ph idx="1"/>
          </p:nvPr>
        </p:nvPicPr>
        <p:blipFill>
          <a:blip r:embed="rId2"/>
          <a:stretch>
            <a:fillRect/>
          </a:stretch>
        </p:blipFill>
        <p:spPr>
          <a:xfrm>
            <a:off x="1395412" y="2148889"/>
            <a:ext cx="9401175" cy="4105275"/>
          </a:xfrm>
        </p:spPr>
      </p:pic>
    </p:spTree>
    <p:extLst>
      <p:ext uri="{BB962C8B-B14F-4D97-AF65-F5344CB8AC3E}">
        <p14:creationId xmlns:p14="http://schemas.microsoft.com/office/powerpoint/2010/main" val="23700939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EEF67F-1DC9-4295-8F79-6FB661037164}"/>
              </a:ext>
            </a:extLst>
          </p:cNvPr>
          <p:cNvSpPr>
            <a:spLocks noGrp="1"/>
          </p:cNvSpPr>
          <p:nvPr>
            <p:ph type="title"/>
          </p:nvPr>
        </p:nvSpPr>
        <p:spPr/>
        <p:txBody>
          <a:bodyPr>
            <a:normAutofit/>
          </a:bodyPr>
          <a:lstStyle/>
          <a:p>
            <a:r>
              <a:rPr lang="en-US" dirty="0"/>
              <a:t>Key Components of Transformers</a:t>
            </a:r>
          </a:p>
        </p:txBody>
      </p:sp>
      <p:sp>
        <p:nvSpPr>
          <p:cNvPr id="3" name="Content Placeholder 2">
            <a:extLst>
              <a:ext uri="{FF2B5EF4-FFF2-40B4-BE49-F238E27FC236}">
                <a16:creationId xmlns:a16="http://schemas.microsoft.com/office/drawing/2014/main" id="{B78D45BD-5422-4CE1-43B9-A0A3B9FB6C91}"/>
              </a:ext>
            </a:extLst>
          </p:cNvPr>
          <p:cNvSpPr>
            <a:spLocks noGrp="1"/>
          </p:cNvSpPr>
          <p:nvPr>
            <p:ph idx="1"/>
          </p:nvPr>
        </p:nvSpPr>
        <p:spPr>
          <a:xfrm>
            <a:off x="838200" y="1706007"/>
            <a:ext cx="10515600" cy="5071674"/>
          </a:xfrm>
        </p:spPr>
        <p:txBody>
          <a:bodyPr>
            <a:normAutofit fontScale="92500" lnSpcReduction="20000"/>
          </a:bodyPr>
          <a:lstStyle/>
          <a:p>
            <a:pPr marL="457200" indent="-457200">
              <a:buAutoNum type="arabicPeriod"/>
            </a:pPr>
            <a:r>
              <a:rPr lang="en-US" b="1" dirty="0"/>
              <a:t>Multi-Head Attention:</a:t>
            </a:r>
          </a:p>
          <a:p>
            <a:pPr marL="0" indent="0">
              <a:buNone/>
            </a:pPr>
            <a:r>
              <a:rPr lang="en-US" b="1" dirty="0"/>
              <a:t>Function:</a:t>
            </a:r>
            <a:r>
              <a:rPr lang="en-US" dirty="0"/>
              <a:t> Multi-head attention allows the model to focus on different parts of the input sequence simultaneously. </a:t>
            </a:r>
          </a:p>
          <a:p>
            <a:pPr marL="0" indent="0">
              <a:buNone/>
            </a:pPr>
            <a:r>
              <a:rPr lang="en-US" dirty="0"/>
              <a:t>It computes attention scores for each token in relation to all other tokens, enabling the model to weigh the importance of each token when making predictions.</a:t>
            </a:r>
          </a:p>
          <a:p>
            <a:pPr marL="0" indent="0">
              <a:buNone/>
            </a:pPr>
            <a:r>
              <a:rPr lang="en-US" b="1" dirty="0"/>
              <a:t>Mechanism:</a:t>
            </a:r>
            <a:r>
              <a:rPr lang="en-US" dirty="0"/>
              <a:t> The attention mechanism uses three vectors: Query (Q), Key (K), and Value (V). </a:t>
            </a:r>
          </a:p>
          <a:p>
            <a:pPr marL="0" indent="0">
              <a:buNone/>
            </a:pPr>
            <a:r>
              <a:rPr lang="en-US" dirty="0"/>
              <a:t>The attention scores are calculated as the dot product of the query and key vectors, scaled by the square root of the dimension of the key vectors. </a:t>
            </a:r>
          </a:p>
          <a:p>
            <a:pPr marL="0" indent="0">
              <a:buNone/>
            </a:pPr>
            <a:r>
              <a:rPr lang="en-US" dirty="0"/>
              <a:t>These scores are then used to weight the value vectors, producing a context-aware representation of the input.</a:t>
            </a:r>
          </a:p>
          <a:p>
            <a:pPr>
              <a:buNone/>
            </a:pPr>
            <a:r>
              <a:rPr lang="en-US" b="1" dirty="0"/>
              <a:t>2. Feed-Forward Networks:</a:t>
            </a:r>
          </a:p>
          <a:p>
            <a:pPr marL="0" indent="0">
              <a:buNone/>
            </a:pPr>
            <a:r>
              <a:rPr lang="en-US" b="1" dirty="0"/>
              <a:t>Function:</a:t>
            </a:r>
            <a:r>
              <a:rPr lang="en-US" dirty="0"/>
              <a:t> Each layer of the encoder and decoder contains a feed-forward neural network that processes the output from the attention mechanism. </a:t>
            </a:r>
          </a:p>
          <a:p>
            <a:pPr marL="0" indent="0">
              <a:buNone/>
            </a:pPr>
            <a:r>
              <a:rPr lang="en-US" dirty="0"/>
              <a:t>This network enhances the model's ability to learn complex representations.</a:t>
            </a:r>
          </a:p>
          <a:p>
            <a:pPr marL="0" indent="0">
              <a:buNone/>
            </a:pPr>
            <a:r>
              <a:rPr lang="en-US" b="1" dirty="0"/>
              <a:t>Structure:</a:t>
            </a:r>
            <a:r>
              <a:rPr lang="en-US" dirty="0"/>
              <a:t> The feed-forward network consists of two linear transformations with a non-linear activation function (usually ReLU) applied between them. </a:t>
            </a:r>
          </a:p>
          <a:p>
            <a:pPr marL="0" indent="0">
              <a:buNone/>
            </a:pPr>
            <a:r>
              <a:rPr lang="en-US" dirty="0"/>
              <a:t>This allows the model to capture intricate patterns in the data.</a:t>
            </a:r>
          </a:p>
          <a:p>
            <a:pPr marL="0" indent="0">
              <a:buNone/>
            </a:pPr>
            <a:endParaRPr lang="en-US" dirty="0"/>
          </a:p>
          <a:p>
            <a:pPr marL="457200" indent="-457200">
              <a:buAutoNum type="arabicPeriod"/>
            </a:pPr>
            <a:endParaRPr lang="en-US" dirty="0"/>
          </a:p>
          <a:p>
            <a:endParaRPr lang="en-US" dirty="0"/>
          </a:p>
        </p:txBody>
      </p:sp>
    </p:spTree>
    <p:extLst>
      <p:ext uri="{BB962C8B-B14F-4D97-AF65-F5344CB8AC3E}">
        <p14:creationId xmlns:p14="http://schemas.microsoft.com/office/powerpoint/2010/main" val="36989554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9E3E5C-812E-CE22-8CFE-649C4A480D0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AE5C45C-E899-18CA-143C-B52306E2FF52}"/>
              </a:ext>
            </a:extLst>
          </p:cNvPr>
          <p:cNvSpPr>
            <a:spLocks noGrp="1"/>
          </p:cNvSpPr>
          <p:nvPr>
            <p:ph type="title"/>
          </p:nvPr>
        </p:nvSpPr>
        <p:spPr/>
        <p:txBody>
          <a:bodyPr/>
          <a:lstStyle/>
          <a:p>
            <a:r>
              <a:rPr lang="en-US" dirty="0"/>
              <a:t>Key Components of Transformers</a:t>
            </a:r>
          </a:p>
        </p:txBody>
      </p:sp>
      <p:sp>
        <p:nvSpPr>
          <p:cNvPr id="3" name="Content Placeholder 2">
            <a:extLst>
              <a:ext uri="{FF2B5EF4-FFF2-40B4-BE49-F238E27FC236}">
                <a16:creationId xmlns:a16="http://schemas.microsoft.com/office/drawing/2014/main" id="{A3AFB83F-F09E-8A21-8C8B-AA4640E9A014}"/>
              </a:ext>
            </a:extLst>
          </p:cNvPr>
          <p:cNvSpPr>
            <a:spLocks noGrp="1"/>
          </p:cNvSpPr>
          <p:nvPr>
            <p:ph idx="1"/>
          </p:nvPr>
        </p:nvSpPr>
        <p:spPr>
          <a:xfrm>
            <a:off x="838200" y="1613331"/>
            <a:ext cx="10515600" cy="5300274"/>
          </a:xfrm>
        </p:spPr>
        <p:txBody>
          <a:bodyPr>
            <a:normAutofit fontScale="77500" lnSpcReduction="20000"/>
          </a:bodyPr>
          <a:lstStyle/>
          <a:p>
            <a:pPr>
              <a:buNone/>
            </a:pPr>
            <a:r>
              <a:rPr lang="en-US" b="1" dirty="0"/>
              <a:t>3. Positional Encoding:</a:t>
            </a:r>
            <a:endParaRPr lang="en-US" dirty="0"/>
          </a:p>
          <a:p>
            <a:pPr marL="0" indent="0">
              <a:buNone/>
            </a:pPr>
            <a:r>
              <a:rPr lang="en-US" b="1" dirty="0"/>
              <a:t>Purpose:</a:t>
            </a:r>
            <a:r>
              <a:rPr lang="en-US" dirty="0"/>
              <a:t> Since transformers do not inherently understand the order of tokens, positional encodings are added to the input embeddings. </a:t>
            </a:r>
          </a:p>
          <a:p>
            <a:pPr marL="0" indent="0">
              <a:buNone/>
            </a:pPr>
            <a:r>
              <a:rPr lang="en-US" dirty="0"/>
              <a:t>This encoding provides information about the position of each token within the sequence, allowing the model to consider the order of words.</a:t>
            </a:r>
          </a:p>
          <a:p>
            <a:pPr marL="0" indent="0">
              <a:buNone/>
            </a:pPr>
            <a:r>
              <a:rPr lang="en-US" b="1" dirty="0"/>
              <a:t>Implementation:</a:t>
            </a:r>
            <a:r>
              <a:rPr lang="en-US" dirty="0"/>
              <a:t> Positional encodings are typically generated using sine and cosine functions, which create unique encodings for each position that can be added to the input embeddings.</a:t>
            </a:r>
          </a:p>
          <a:p>
            <a:pPr>
              <a:buNone/>
            </a:pPr>
            <a:r>
              <a:rPr lang="en-US" b="1" dirty="0"/>
              <a:t>4. Layer Normalization:</a:t>
            </a:r>
            <a:endParaRPr lang="en-US" dirty="0"/>
          </a:p>
          <a:p>
            <a:pPr marL="0" indent="0">
              <a:buNone/>
            </a:pPr>
            <a:r>
              <a:rPr lang="en-US" b="1" dirty="0"/>
              <a:t>Function:</a:t>
            </a:r>
            <a:r>
              <a:rPr lang="en-US" dirty="0"/>
              <a:t> Layer normalization stabilizes the training process by normalizing the inputs to each layer. </a:t>
            </a:r>
          </a:p>
          <a:p>
            <a:pPr marL="0" indent="0">
              <a:buNone/>
            </a:pPr>
            <a:r>
              <a:rPr lang="en-US" dirty="0"/>
              <a:t>This helps mitigate issues related to internal covariate shift and improves convergence during training.</a:t>
            </a:r>
          </a:p>
          <a:p>
            <a:pPr marL="0" indent="0">
              <a:buNone/>
            </a:pPr>
            <a:r>
              <a:rPr lang="en-US" b="1" dirty="0"/>
              <a:t>Application:</a:t>
            </a:r>
            <a:r>
              <a:rPr lang="en-US" dirty="0"/>
              <a:t> It is applied after the attention and feed-forward layers, ensuring that the outputs are centered and scaled appropriately.</a:t>
            </a:r>
          </a:p>
          <a:p>
            <a:pPr>
              <a:buNone/>
            </a:pPr>
            <a:r>
              <a:rPr lang="en-US" b="1" dirty="0"/>
              <a:t>5. Residual Connections:</a:t>
            </a:r>
            <a:endParaRPr lang="en-US" dirty="0"/>
          </a:p>
          <a:p>
            <a:pPr marL="0" indent="0">
              <a:buNone/>
            </a:pPr>
            <a:r>
              <a:rPr lang="en-US" b="1" dirty="0"/>
              <a:t>Purpose:</a:t>
            </a:r>
            <a:r>
              <a:rPr lang="en-US" dirty="0"/>
              <a:t> Residual connections help facilitate the flow of gradients during training, addressing the vanishing gradient problem. </a:t>
            </a:r>
          </a:p>
          <a:p>
            <a:pPr marL="0" indent="0">
              <a:buNone/>
            </a:pPr>
            <a:r>
              <a:rPr lang="en-US" dirty="0"/>
              <a:t>They allow the model to learn more effectively by providing a direct path for gradients to flow through the network.</a:t>
            </a:r>
          </a:p>
          <a:p>
            <a:pPr marL="0" indent="0">
              <a:buNone/>
            </a:pPr>
            <a:r>
              <a:rPr lang="en-US" b="1" dirty="0"/>
              <a:t>Implementation:</a:t>
            </a:r>
            <a:r>
              <a:rPr lang="en-US" dirty="0"/>
              <a:t> The output of each sub-layer (attention and feed-forward) is added back to the original input, creating a shortcut that enhances learning.</a:t>
            </a:r>
          </a:p>
          <a:p>
            <a:pPr marL="0" indent="0">
              <a:buNone/>
            </a:pPr>
            <a:r>
              <a:rPr lang="en-US" dirty="0"/>
              <a:t>The transformer architecture is a powerful and flexible model that has transformed the landscape of natural language processing and other fields. Its ability to process entire sequences simultaneously, leverage self-attention mechanisms, and utilize deep learning through stacked layers makes it a robust choice for a wide range of tasks.</a:t>
            </a:r>
          </a:p>
          <a:p>
            <a:endParaRPr lang="en-US" dirty="0"/>
          </a:p>
        </p:txBody>
      </p:sp>
    </p:spTree>
    <p:extLst>
      <p:ext uri="{BB962C8B-B14F-4D97-AF65-F5344CB8AC3E}">
        <p14:creationId xmlns:p14="http://schemas.microsoft.com/office/powerpoint/2010/main" val="13941259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404B8B-129A-DFDB-8032-7B8E2FF9EA4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764FCCA-6C5D-57C1-B7C3-B1CC716CC058}"/>
              </a:ext>
            </a:extLst>
          </p:cNvPr>
          <p:cNvSpPr>
            <a:spLocks noGrp="1"/>
          </p:cNvSpPr>
          <p:nvPr>
            <p:ph type="title"/>
          </p:nvPr>
        </p:nvSpPr>
        <p:spPr/>
        <p:txBody>
          <a:bodyPr>
            <a:normAutofit/>
          </a:bodyPr>
          <a:lstStyle/>
          <a:p>
            <a:r>
              <a:rPr kumimoji="0" lang="en-US" altLang="en-US" sz="2800" i="0" u="none" strike="noStrike" cap="none" normalizeH="0" baseline="0" dirty="0">
                <a:ln>
                  <a:noFill/>
                </a:ln>
                <a:effectLst/>
              </a:rPr>
              <a:t>How Transformer Works</a:t>
            </a:r>
            <a:endParaRPr lang="en-US" dirty="0"/>
          </a:p>
        </p:txBody>
      </p:sp>
      <p:pic>
        <p:nvPicPr>
          <p:cNvPr id="7" name="Picture 6">
            <a:extLst>
              <a:ext uri="{FF2B5EF4-FFF2-40B4-BE49-F238E27FC236}">
                <a16:creationId xmlns:a16="http://schemas.microsoft.com/office/drawing/2014/main" id="{606058E1-3E8B-5B04-1F25-664E04AE30FE}"/>
              </a:ext>
            </a:extLst>
          </p:cNvPr>
          <p:cNvPicPr>
            <a:picLocks noChangeAspect="1"/>
          </p:cNvPicPr>
          <p:nvPr/>
        </p:nvPicPr>
        <p:blipFill>
          <a:blip r:embed="rId2"/>
          <a:stretch>
            <a:fillRect/>
          </a:stretch>
        </p:blipFill>
        <p:spPr>
          <a:xfrm>
            <a:off x="7129849" y="1618139"/>
            <a:ext cx="4223951" cy="2928872"/>
          </a:xfrm>
          <a:prstGeom prst="rect">
            <a:avLst/>
          </a:prstGeom>
        </p:spPr>
      </p:pic>
      <p:sp>
        <p:nvSpPr>
          <p:cNvPr id="10" name="Rectangle 2">
            <a:extLst>
              <a:ext uri="{FF2B5EF4-FFF2-40B4-BE49-F238E27FC236}">
                <a16:creationId xmlns:a16="http://schemas.microsoft.com/office/drawing/2014/main" id="{F744C5FE-B340-8950-597B-BD5277574050}"/>
              </a:ext>
            </a:extLst>
          </p:cNvPr>
          <p:cNvSpPr>
            <a:spLocks noChangeArrowheads="1"/>
          </p:cNvSpPr>
          <p:nvPr/>
        </p:nvSpPr>
        <p:spPr bwMode="auto">
          <a:xfrm>
            <a:off x="838200" y="1610517"/>
            <a:ext cx="6048632" cy="31700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rPr>
              <a:t>Let's understand how the transformer takes input, processes and gives output.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rPr>
              <a:t>We will consider a simple example of translating an English sentence to French using a transformer model.</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rPr>
              <a:t>Suppose we have,</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000" b="1" i="0" u="none" strike="noStrike" cap="none" normalizeH="0" baseline="0" dirty="0">
                <a:ln>
                  <a:noFill/>
                </a:ln>
                <a:solidFill>
                  <a:schemeClr val="tx1"/>
                </a:solidFill>
                <a:effectLst/>
              </a:rPr>
              <a:t>Input sentence:</a:t>
            </a:r>
            <a:r>
              <a:rPr kumimoji="0" lang="en-US" altLang="en-US" sz="2000" b="0" i="0" u="none" strike="noStrike" cap="none" normalizeH="0" baseline="0" dirty="0">
                <a:ln>
                  <a:noFill/>
                </a:ln>
                <a:solidFill>
                  <a:schemeClr val="tx1"/>
                </a:solidFill>
                <a:effectLst/>
              </a:rPr>
              <a:t> "</a:t>
            </a:r>
            <a:r>
              <a:rPr lang="en-US" sz="2000" dirty="0"/>
              <a:t>Your cat is a lovely cat</a:t>
            </a:r>
            <a:r>
              <a:rPr lang="en-US" altLang="en-US" sz="2000" dirty="0"/>
              <a:t>”</a:t>
            </a:r>
          </a:p>
          <a:p>
            <a:pPr marL="346075" lvl="1" eaLnBrk="0" fontAlgn="base" hangingPunct="0">
              <a:spcBef>
                <a:spcPct val="0"/>
              </a:spcBef>
              <a:spcAft>
                <a:spcPct val="0"/>
              </a:spcAft>
            </a:pPr>
            <a:r>
              <a:rPr kumimoji="0" lang="en-US" altLang="en-US" sz="2000" b="0" i="0" u="none" strike="noStrike" cap="none" normalizeH="0" baseline="0" dirty="0">
                <a:ln>
                  <a:noFill/>
                </a:ln>
                <a:solidFill>
                  <a:schemeClr val="tx1"/>
                </a:solidFill>
                <a:effectLst/>
              </a:rPr>
              <a:t>We want to translate this to French:</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000" b="1" i="0" u="none" strike="noStrike" cap="none" normalizeH="0" baseline="0" dirty="0">
                <a:ln>
                  <a:noFill/>
                </a:ln>
                <a:solidFill>
                  <a:schemeClr val="tx1"/>
                </a:solidFill>
                <a:effectLst/>
              </a:rPr>
              <a:t>Output sentence:</a:t>
            </a:r>
            <a:r>
              <a:rPr kumimoji="0" lang="en-US" altLang="en-US" sz="2000" b="0" i="0" u="none" strike="noStrike" cap="none" normalizeH="0" baseline="0" dirty="0">
                <a:ln>
                  <a:noFill/>
                </a:ln>
                <a:solidFill>
                  <a:schemeClr val="tx1"/>
                </a:solidFill>
                <a:effectLst/>
              </a:rPr>
              <a:t> </a:t>
            </a:r>
            <a:r>
              <a:rPr lang="en-US" altLang="en-US" sz="2000" dirty="0"/>
              <a:t>"</a:t>
            </a:r>
            <a:r>
              <a:rPr lang="en-US" sz="2000" dirty="0"/>
              <a:t>Ton chat </a:t>
            </a:r>
            <a:r>
              <a:rPr lang="en-US" sz="2000" dirty="0" err="1"/>
              <a:t>est</a:t>
            </a:r>
            <a:r>
              <a:rPr lang="en-US" sz="2000" dirty="0"/>
              <a:t> un chat adorable</a:t>
            </a:r>
            <a:r>
              <a:rPr lang="en-US" altLang="en-US" sz="2000" dirty="0"/>
              <a:t>.“</a:t>
            </a:r>
          </a:p>
          <a:p>
            <a:pPr marL="346075" lvl="1" eaLnBrk="0" fontAlgn="base" hangingPunct="0">
              <a:spcBef>
                <a:spcPct val="0"/>
              </a:spcBef>
              <a:spcAft>
                <a:spcPct val="0"/>
              </a:spcAft>
            </a:pPr>
            <a:r>
              <a:rPr kumimoji="0" lang="en-US" altLang="en-US" sz="2000" b="0" i="0" u="none" strike="noStrike" cap="none" normalizeH="0" baseline="0" dirty="0">
                <a:ln>
                  <a:noFill/>
                </a:ln>
                <a:solidFill>
                  <a:schemeClr val="tx1"/>
                </a:solidFill>
                <a:effectLst/>
              </a:rPr>
              <a:t>The transformer takes the input, translates, and gives the output.</a:t>
            </a:r>
          </a:p>
        </p:txBody>
      </p:sp>
    </p:spTree>
    <p:extLst>
      <p:ext uri="{BB962C8B-B14F-4D97-AF65-F5344CB8AC3E}">
        <p14:creationId xmlns:p14="http://schemas.microsoft.com/office/powerpoint/2010/main" val="7569802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E55CCF-2FF1-2E50-5E8A-43B93AF027E7}"/>
              </a:ext>
            </a:extLst>
          </p:cNvPr>
          <p:cNvSpPr>
            <a:spLocks noGrp="1"/>
          </p:cNvSpPr>
          <p:nvPr>
            <p:ph type="title"/>
          </p:nvPr>
        </p:nvSpPr>
        <p:spPr/>
        <p:txBody>
          <a:bodyPr/>
          <a:lstStyle/>
          <a:p>
            <a:r>
              <a:rPr lang="en-US" dirty="0"/>
              <a:t>Input Preparation</a:t>
            </a:r>
          </a:p>
        </p:txBody>
      </p:sp>
      <p:sp>
        <p:nvSpPr>
          <p:cNvPr id="3" name="Content Placeholder 2">
            <a:extLst>
              <a:ext uri="{FF2B5EF4-FFF2-40B4-BE49-F238E27FC236}">
                <a16:creationId xmlns:a16="http://schemas.microsoft.com/office/drawing/2014/main" id="{97CEAEC3-0766-8D61-245C-EAD6723ADB40}"/>
              </a:ext>
            </a:extLst>
          </p:cNvPr>
          <p:cNvSpPr>
            <a:spLocks noGrp="1"/>
          </p:cNvSpPr>
          <p:nvPr>
            <p:ph idx="1"/>
          </p:nvPr>
        </p:nvSpPr>
        <p:spPr>
          <a:xfrm>
            <a:off x="838200" y="1706007"/>
            <a:ext cx="10882184" cy="1943778"/>
          </a:xfrm>
        </p:spPr>
        <p:txBody>
          <a:bodyPr>
            <a:normAutofit fontScale="70000" lnSpcReduction="20000"/>
          </a:bodyPr>
          <a:lstStyle/>
          <a:p>
            <a:pPr marL="0" indent="0">
              <a:buNone/>
            </a:pPr>
            <a:r>
              <a:rPr lang="en-US" dirty="0"/>
              <a:t>English sentence (source):</a:t>
            </a:r>
          </a:p>
          <a:p>
            <a:pPr marL="0" indent="0">
              <a:buNone/>
            </a:pPr>
            <a:r>
              <a:rPr lang="en-US" dirty="0"/>
              <a:t>“Your cat is a lovely cat“</a:t>
            </a:r>
          </a:p>
          <a:p>
            <a:r>
              <a:rPr lang="en-US" dirty="0"/>
              <a:t>Tokenization: Break the sentence into tokens: ["&lt;s&gt;", "Your", "cat", "is", "a", "lovely", "cat", "&lt;/s&gt;"]</a:t>
            </a:r>
          </a:p>
          <a:p>
            <a:r>
              <a:rPr lang="en-US" dirty="0"/>
              <a:t>Embedding: Convert each token into a vector using a learned embedding matrix. These embeddings capture the semantic meaning of each word.</a:t>
            </a:r>
          </a:p>
          <a:p>
            <a:pPr>
              <a:buFont typeface="Arial" panose="020B0604020202020204" pitchFamily="34" charset="0"/>
              <a:buChar char="•"/>
            </a:pPr>
            <a:r>
              <a:rPr lang="en-US" dirty="0"/>
              <a:t>Positional Encoding: Add position-based information to each token embedding to provide information about the position of each token in the sequence. This is necessary because transformers process the entire sequence simultaneously, unlike RNNs that process one word at a time.</a:t>
            </a:r>
          </a:p>
          <a:p>
            <a:r>
              <a:rPr lang="en-US" dirty="0"/>
              <a:t>Without positional encoding, the self-attention mechanism would treat the sentence as a bag of words.</a:t>
            </a:r>
          </a:p>
        </p:txBody>
      </p:sp>
      <p:pic>
        <p:nvPicPr>
          <p:cNvPr id="6" name="Picture 5">
            <a:extLst>
              <a:ext uri="{FF2B5EF4-FFF2-40B4-BE49-F238E27FC236}">
                <a16:creationId xmlns:a16="http://schemas.microsoft.com/office/drawing/2014/main" id="{FBFF811C-67DD-B7F7-E11F-E5B9AE1F073E}"/>
              </a:ext>
            </a:extLst>
          </p:cNvPr>
          <p:cNvPicPr>
            <a:picLocks noChangeAspect="1"/>
          </p:cNvPicPr>
          <p:nvPr/>
        </p:nvPicPr>
        <p:blipFill>
          <a:blip r:embed="rId2"/>
          <a:stretch>
            <a:fillRect/>
          </a:stretch>
        </p:blipFill>
        <p:spPr>
          <a:xfrm>
            <a:off x="4337537" y="3753128"/>
            <a:ext cx="7535607" cy="3104872"/>
          </a:xfrm>
          <a:prstGeom prst="rect">
            <a:avLst/>
          </a:prstGeom>
        </p:spPr>
      </p:pic>
      <p:pic>
        <p:nvPicPr>
          <p:cNvPr id="2054" name="Picture 6">
            <a:extLst>
              <a:ext uri="{FF2B5EF4-FFF2-40B4-BE49-F238E27FC236}">
                <a16:creationId xmlns:a16="http://schemas.microsoft.com/office/drawing/2014/main" id="{78D8050E-8B88-F171-8D51-A2E855B0DC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3626949"/>
            <a:ext cx="2347141" cy="3231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3679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4880E3-8BA2-06C7-BAE1-A391AAF86EE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3F1011E-6C8C-6AE3-1221-8337CF030345}"/>
              </a:ext>
            </a:extLst>
          </p:cNvPr>
          <p:cNvSpPr>
            <a:spLocks noGrp="1"/>
          </p:cNvSpPr>
          <p:nvPr>
            <p:ph type="title"/>
          </p:nvPr>
        </p:nvSpPr>
        <p:spPr/>
        <p:txBody>
          <a:bodyPr>
            <a:normAutofit/>
          </a:bodyPr>
          <a:lstStyle/>
          <a:p>
            <a:r>
              <a:rPr lang="en-US" dirty="0"/>
              <a:t>Encoder</a:t>
            </a:r>
          </a:p>
        </p:txBody>
      </p:sp>
      <p:sp>
        <p:nvSpPr>
          <p:cNvPr id="3" name="Content Placeholder 2">
            <a:extLst>
              <a:ext uri="{FF2B5EF4-FFF2-40B4-BE49-F238E27FC236}">
                <a16:creationId xmlns:a16="http://schemas.microsoft.com/office/drawing/2014/main" id="{3516698F-8C37-299D-3236-990766797EBF}"/>
              </a:ext>
            </a:extLst>
          </p:cNvPr>
          <p:cNvSpPr>
            <a:spLocks noGrp="1"/>
          </p:cNvSpPr>
          <p:nvPr>
            <p:ph idx="1"/>
          </p:nvPr>
        </p:nvSpPr>
        <p:spPr>
          <a:xfrm>
            <a:off x="838199" y="1706007"/>
            <a:ext cx="7014519" cy="4991039"/>
          </a:xfrm>
        </p:spPr>
        <p:txBody>
          <a:bodyPr>
            <a:normAutofit fontScale="77500" lnSpcReduction="20000"/>
          </a:bodyPr>
          <a:lstStyle/>
          <a:p>
            <a:pPr marL="0" indent="0">
              <a:buNone/>
            </a:pPr>
            <a:r>
              <a:rPr lang="en-US" dirty="0"/>
              <a:t>The encoder processes the full input sequence in parallel through a stack of layers.</a:t>
            </a:r>
          </a:p>
          <a:p>
            <a:pPr marL="0" indent="0">
              <a:buNone/>
            </a:pPr>
            <a:r>
              <a:rPr lang="en-US" dirty="0"/>
              <a:t>The encoder takes the input embeddings with positional encodings and passes them through multiple layers of multi-head attention and feed-forward networks. Each encoder layer processes the input, allowing the model to learn complex representations of the sentence.</a:t>
            </a:r>
          </a:p>
          <a:p>
            <a:pPr marL="0" indent="0">
              <a:buNone/>
            </a:pPr>
            <a:r>
              <a:rPr lang="en-US" dirty="0"/>
              <a:t>For example, in a sentence like “The cat chased the mouse”, the attention mechanism in the encoder might learn that "cat" is related to "chased" and "mouse", capturing the semantic relationships between the tokens.</a:t>
            </a:r>
          </a:p>
          <a:p>
            <a:pPr>
              <a:buNone/>
            </a:pPr>
            <a:r>
              <a:rPr lang="en-US" dirty="0"/>
              <a:t>Each encoder layer includes:</a:t>
            </a:r>
          </a:p>
          <a:p>
            <a:pPr>
              <a:buFont typeface="Arial" panose="020B0604020202020204" pitchFamily="34" charset="0"/>
              <a:buChar char="•"/>
            </a:pPr>
            <a:r>
              <a:rPr lang="en-US" b="1" dirty="0"/>
              <a:t>Multi-head Self-Attention:</a:t>
            </a:r>
            <a:br>
              <a:rPr lang="en-US" dirty="0"/>
            </a:br>
            <a:r>
              <a:rPr lang="en-US" dirty="0"/>
              <a:t>Each word learns which other words to focus on.</a:t>
            </a:r>
            <a:br>
              <a:rPr lang="en-US" dirty="0"/>
            </a:br>
            <a:r>
              <a:rPr lang="en-US" dirty="0"/>
              <a:t>Example: The second occurrence of "cat" may attend to the first "cat" to recognize repetition or coreference.</a:t>
            </a:r>
          </a:p>
          <a:p>
            <a:pPr>
              <a:buFont typeface="Arial" panose="020B0604020202020204" pitchFamily="34" charset="0"/>
              <a:buChar char="•"/>
            </a:pPr>
            <a:r>
              <a:rPr lang="en-US" b="1" dirty="0"/>
              <a:t>Add &amp; Norm:</a:t>
            </a:r>
            <a:br>
              <a:rPr lang="en-US" dirty="0"/>
            </a:br>
            <a:r>
              <a:rPr lang="en-US" dirty="0"/>
              <a:t>A residual connection followed by layer normalization.</a:t>
            </a:r>
          </a:p>
          <a:p>
            <a:pPr>
              <a:buFont typeface="Arial" panose="020B0604020202020204" pitchFamily="34" charset="0"/>
              <a:buChar char="•"/>
            </a:pPr>
            <a:r>
              <a:rPr lang="en-US" b="1" dirty="0"/>
              <a:t>Feedforward Network:</a:t>
            </a:r>
            <a:br>
              <a:rPr lang="en-US" dirty="0"/>
            </a:br>
            <a:r>
              <a:rPr lang="en-US" dirty="0"/>
              <a:t>A two-layer neural network processes each position independently.</a:t>
            </a:r>
          </a:p>
          <a:p>
            <a:pPr>
              <a:buFont typeface="Arial" panose="020B0604020202020204" pitchFamily="34" charset="0"/>
              <a:buChar char="•"/>
            </a:pPr>
            <a:r>
              <a:rPr lang="en-US" b="1" dirty="0"/>
              <a:t>Add &amp; Norm:</a:t>
            </a:r>
            <a:br>
              <a:rPr lang="en-US" dirty="0"/>
            </a:br>
            <a:r>
              <a:rPr lang="en-US" dirty="0"/>
              <a:t>Another residual connection and normalization.</a:t>
            </a:r>
          </a:p>
          <a:p>
            <a:r>
              <a:rPr lang="en-US" dirty="0"/>
              <a:t>This stack is repeated several times (e.g., 6 layers), producing a set of </a:t>
            </a:r>
            <a:r>
              <a:rPr lang="en-US" b="1" dirty="0"/>
              <a:t>contextualized vectors</a:t>
            </a:r>
            <a:r>
              <a:rPr lang="en-US" dirty="0"/>
              <a:t>, one for each token.</a:t>
            </a:r>
          </a:p>
          <a:p>
            <a:endParaRPr lang="en-US" dirty="0"/>
          </a:p>
          <a:p>
            <a:endParaRPr lang="en-US" dirty="0"/>
          </a:p>
        </p:txBody>
      </p:sp>
      <p:pic>
        <p:nvPicPr>
          <p:cNvPr id="5" name="Picture 4">
            <a:extLst>
              <a:ext uri="{FF2B5EF4-FFF2-40B4-BE49-F238E27FC236}">
                <a16:creationId xmlns:a16="http://schemas.microsoft.com/office/drawing/2014/main" id="{B5F800C2-E34F-DFFC-9D2A-B90B931920B3}"/>
              </a:ext>
            </a:extLst>
          </p:cNvPr>
          <p:cNvPicPr>
            <a:picLocks noChangeAspect="1"/>
          </p:cNvPicPr>
          <p:nvPr/>
        </p:nvPicPr>
        <p:blipFill>
          <a:blip r:embed="rId2"/>
          <a:stretch>
            <a:fillRect/>
          </a:stretch>
        </p:blipFill>
        <p:spPr>
          <a:xfrm>
            <a:off x="7987787" y="1706007"/>
            <a:ext cx="3366014" cy="4614474"/>
          </a:xfrm>
          <a:prstGeom prst="rect">
            <a:avLst/>
          </a:prstGeom>
        </p:spPr>
      </p:pic>
    </p:spTree>
    <p:extLst>
      <p:ext uri="{BB962C8B-B14F-4D97-AF65-F5344CB8AC3E}">
        <p14:creationId xmlns:p14="http://schemas.microsoft.com/office/powerpoint/2010/main" val="15319239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D1F626-AEDB-6873-8C11-00CBA16461C2}"/>
              </a:ext>
            </a:extLst>
          </p:cNvPr>
          <p:cNvSpPr>
            <a:spLocks noGrp="1"/>
          </p:cNvSpPr>
          <p:nvPr>
            <p:ph type="title"/>
          </p:nvPr>
        </p:nvSpPr>
        <p:spPr/>
        <p:txBody>
          <a:bodyPr/>
          <a:lstStyle/>
          <a:p>
            <a:r>
              <a:rPr lang="en-US" dirty="0"/>
              <a:t>The Attention Mechanism</a:t>
            </a:r>
          </a:p>
        </p:txBody>
      </p:sp>
      <p:sp>
        <p:nvSpPr>
          <p:cNvPr id="3" name="Content Placeholder 2">
            <a:extLst>
              <a:ext uri="{FF2B5EF4-FFF2-40B4-BE49-F238E27FC236}">
                <a16:creationId xmlns:a16="http://schemas.microsoft.com/office/drawing/2014/main" id="{649B3CA7-2A49-C7E0-188C-A56FEABE237E}"/>
              </a:ext>
            </a:extLst>
          </p:cNvPr>
          <p:cNvSpPr>
            <a:spLocks noGrp="1"/>
          </p:cNvSpPr>
          <p:nvPr>
            <p:ph idx="1"/>
          </p:nvPr>
        </p:nvSpPr>
        <p:spPr>
          <a:xfrm>
            <a:off x="838200" y="1706007"/>
            <a:ext cx="5461000" cy="4991039"/>
          </a:xfrm>
        </p:spPr>
        <p:txBody>
          <a:bodyPr>
            <a:normAutofit lnSpcReduction="10000"/>
          </a:bodyPr>
          <a:lstStyle/>
          <a:p>
            <a:pPr>
              <a:buFont typeface="+mj-lt"/>
              <a:buAutoNum type="arabicPeriod"/>
            </a:pPr>
            <a:r>
              <a:rPr lang="en-US" sz="1600" b="1" dirty="0"/>
              <a:t>Create Q, K, V matrices</a:t>
            </a:r>
            <a:r>
              <a:rPr lang="en-US" sz="1600" dirty="0"/>
              <a:t>: Each word embedding is multiplied by three learned weight matrices (WQ, WK, WV) to create Query, Key, and Value representations: </a:t>
            </a:r>
          </a:p>
          <a:p>
            <a:pPr lvl="1"/>
            <a:r>
              <a:rPr lang="en-US" sz="1600" dirty="0"/>
              <a:t>Q = X · WQ</a:t>
            </a:r>
          </a:p>
          <a:p>
            <a:pPr lvl="1"/>
            <a:r>
              <a:rPr lang="en-US" sz="1600" dirty="0"/>
              <a:t>K = X · WK</a:t>
            </a:r>
          </a:p>
          <a:p>
            <a:pPr lvl="1"/>
            <a:r>
              <a:rPr lang="en-US" sz="1600" dirty="0"/>
              <a:t>V = X · WV</a:t>
            </a:r>
          </a:p>
          <a:p>
            <a:pPr>
              <a:buFont typeface="+mj-lt"/>
              <a:buAutoNum type="arabicPeriod"/>
            </a:pPr>
            <a:r>
              <a:rPr lang="en-US" sz="1600" b="1" dirty="0"/>
              <a:t>Compute attention scores</a:t>
            </a:r>
            <a:r>
              <a:rPr lang="en-US" sz="1600" dirty="0"/>
              <a:t>: Each query vector is dot-</a:t>
            </a:r>
            <a:r>
              <a:rPr lang="en-US" sz="1600" dirty="0" err="1"/>
              <a:t>producted</a:t>
            </a:r>
            <a:r>
              <a:rPr lang="en-US" sz="1600" dirty="0"/>
              <a:t> with all key vectors to get raw attention scores: </a:t>
            </a:r>
          </a:p>
          <a:p>
            <a:pPr lvl="1"/>
            <a:r>
              <a:rPr lang="en-US" sz="1600" dirty="0"/>
              <a:t>Scores = Q · K^T</a:t>
            </a:r>
          </a:p>
          <a:p>
            <a:pPr>
              <a:buFont typeface="+mj-lt"/>
              <a:buAutoNum type="arabicPeriod"/>
            </a:pPr>
            <a:r>
              <a:rPr lang="en-US" sz="1600" b="1" dirty="0"/>
              <a:t>Scale the scores</a:t>
            </a:r>
            <a:r>
              <a:rPr lang="en-US" sz="1600" dirty="0"/>
              <a:t>: Divide by √dk (where dk is the dimension of the key vectors) to prevent the values from getting too large: </a:t>
            </a:r>
          </a:p>
          <a:p>
            <a:pPr lvl="1"/>
            <a:r>
              <a:rPr lang="en-US" sz="1600" dirty="0"/>
              <a:t>Scaled scores = (Q · K^T) / √dk</a:t>
            </a:r>
          </a:p>
          <a:p>
            <a:pPr>
              <a:buFont typeface="+mj-lt"/>
              <a:buAutoNum type="arabicPeriod"/>
            </a:pPr>
            <a:r>
              <a:rPr lang="en-US" sz="1600" b="1" dirty="0"/>
              <a:t>Apply </a:t>
            </a:r>
            <a:r>
              <a:rPr lang="en-US" sz="1600" b="1" dirty="0" err="1"/>
              <a:t>softmax</a:t>
            </a:r>
            <a:r>
              <a:rPr lang="en-US" sz="1600" dirty="0"/>
              <a:t>: Convert the scaled scores to probabilities: </a:t>
            </a:r>
          </a:p>
          <a:p>
            <a:pPr lvl="1"/>
            <a:r>
              <a:rPr lang="en-US" sz="1600" dirty="0"/>
              <a:t>Attention weights = </a:t>
            </a:r>
            <a:r>
              <a:rPr lang="en-US" sz="1600" dirty="0" err="1"/>
              <a:t>softmax</a:t>
            </a:r>
            <a:r>
              <a:rPr lang="en-US" sz="1600" dirty="0"/>
              <a:t>(Scaled scores)</a:t>
            </a:r>
          </a:p>
          <a:p>
            <a:pPr>
              <a:buFont typeface="+mj-lt"/>
              <a:buAutoNum type="arabicPeriod"/>
            </a:pPr>
            <a:r>
              <a:rPr lang="en-US" sz="1600" b="1" dirty="0"/>
              <a:t>Compute weighted values</a:t>
            </a:r>
            <a:r>
              <a:rPr lang="en-US" sz="1600" dirty="0"/>
              <a:t>: Multiply the attention weights by the value vectors: </a:t>
            </a:r>
          </a:p>
          <a:p>
            <a:pPr lvl="1"/>
            <a:r>
              <a:rPr lang="en-US" sz="1600" dirty="0"/>
              <a:t>Output = Attention weights · V</a:t>
            </a:r>
          </a:p>
          <a:p>
            <a:pPr>
              <a:buNone/>
            </a:pPr>
            <a:r>
              <a:rPr lang="en-US" sz="1600" dirty="0">
                <a:solidFill>
                  <a:srgbClr val="FF0000"/>
                </a:solidFill>
              </a:rPr>
              <a:t>So the formula is: Attention(Q,K,V) = </a:t>
            </a:r>
            <a:r>
              <a:rPr lang="en-US" sz="1600" dirty="0" err="1">
                <a:solidFill>
                  <a:srgbClr val="FF0000"/>
                </a:solidFill>
              </a:rPr>
              <a:t>softmax</a:t>
            </a:r>
            <a:r>
              <a:rPr lang="en-US" sz="1600" dirty="0">
                <a:solidFill>
                  <a:srgbClr val="FF0000"/>
                </a:solidFill>
              </a:rPr>
              <a:t>((Q·K^T)/√dk) · V</a:t>
            </a:r>
          </a:p>
        </p:txBody>
      </p:sp>
      <p:pic>
        <p:nvPicPr>
          <p:cNvPr id="6148" name="Picture 4" descr="Understanding The Self-Attention Mechanism">
            <a:extLst>
              <a:ext uri="{FF2B5EF4-FFF2-40B4-BE49-F238E27FC236}">
                <a16:creationId xmlns:a16="http://schemas.microsoft.com/office/drawing/2014/main" id="{DFEAF8F2-66E1-5352-7434-DC01F20F73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37471" y="1706007"/>
            <a:ext cx="5637298" cy="276139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753D8AE0-8AEA-2920-E35A-8A7D4A5A711A}"/>
              </a:ext>
            </a:extLst>
          </p:cNvPr>
          <p:cNvPicPr>
            <a:picLocks noChangeAspect="1"/>
          </p:cNvPicPr>
          <p:nvPr/>
        </p:nvPicPr>
        <p:blipFill>
          <a:blip r:embed="rId3"/>
          <a:stretch>
            <a:fillRect/>
          </a:stretch>
        </p:blipFill>
        <p:spPr>
          <a:xfrm>
            <a:off x="10996246" y="1931370"/>
            <a:ext cx="1078523" cy="919313"/>
          </a:xfrm>
          <a:prstGeom prst="rect">
            <a:avLst/>
          </a:prstGeom>
        </p:spPr>
      </p:pic>
      <p:pic>
        <p:nvPicPr>
          <p:cNvPr id="10" name="Picture 9">
            <a:extLst>
              <a:ext uri="{FF2B5EF4-FFF2-40B4-BE49-F238E27FC236}">
                <a16:creationId xmlns:a16="http://schemas.microsoft.com/office/drawing/2014/main" id="{F2A59CAD-1EC7-D503-A3AB-581BF99C1136}"/>
              </a:ext>
            </a:extLst>
          </p:cNvPr>
          <p:cNvPicPr>
            <a:picLocks noChangeAspect="1"/>
          </p:cNvPicPr>
          <p:nvPr/>
        </p:nvPicPr>
        <p:blipFill>
          <a:blip r:embed="rId4"/>
          <a:stretch>
            <a:fillRect/>
          </a:stretch>
        </p:blipFill>
        <p:spPr>
          <a:xfrm>
            <a:off x="10808678" y="5464526"/>
            <a:ext cx="1278290" cy="1273448"/>
          </a:xfrm>
          <a:prstGeom prst="rect">
            <a:avLst/>
          </a:prstGeom>
        </p:spPr>
      </p:pic>
    </p:spTree>
    <p:extLst>
      <p:ext uri="{BB962C8B-B14F-4D97-AF65-F5344CB8AC3E}">
        <p14:creationId xmlns:p14="http://schemas.microsoft.com/office/powerpoint/2010/main" val="8049930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57A48C-1FB1-B7A8-622A-B00738BCFF7A}"/>
              </a:ext>
            </a:extLst>
          </p:cNvPr>
          <p:cNvSpPr>
            <a:spLocks noGrp="1"/>
          </p:cNvSpPr>
          <p:nvPr>
            <p:ph type="title"/>
          </p:nvPr>
        </p:nvSpPr>
        <p:spPr/>
        <p:txBody>
          <a:bodyPr>
            <a:normAutofit/>
          </a:bodyPr>
          <a:lstStyle/>
          <a:p>
            <a:pPr>
              <a:spcAft>
                <a:spcPts val="3000"/>
              </a:spcAft>
            </a:pPr>
            <a:r>
              <a:rPr lang="en-US" i="0" dirty="0">
                <a:effectLst/>
                <a:latin typeface="Arial" panose="020B0604020202020204" pitchFamily="34" charset="0"/>
              </a:rPr>
              <a:t>Vector Dot Product as Similarity Measure</a:t>
            </a:r>
            <a:endParaRPr lang="en-US" dirty="0"/>
          </a:p>
        </p:txBody>
      </p:sp>
      <p:pic>
        <p:nvPicPr>
          <p:cNvPr id="5" name="Content Placeholder 4">
            <a:extLst>
              <a:ext uri="{FF2B5EF4-FFF2-40B4-BE49-F238E27FC236}">
                <a16:creationId xmlns:a16="http://schemas.microsoft.com/office/drawing/2014/main" id="{A8C1A391-D101-E260-CA41-AD9DE3DBB20C}"/>
              </a:ext>
            </a:extLst>
          </p:cNvPr>
          <p:cNvPicPr>
            <a:picLocks noGrp="1" noChangeAspect="1"/>
          </p:cNvPicPr>
          <p:nvPr>
            <p:ph idx="1"/>
          </p:nvPr>
        </p:nvPicPr>
        <p:blipFill>
          <a:blip r:embed="rId2"/>
          <a:stretch>
            <a:fillRect/>
          </a:stretch>
        </p:blipFill>
        <p:spPr>
          <a:xfrm>
            <a:off x="2489644" y="1706563"/>
            <a:ext cx="7212711" cy="4991100"/>
          </a:xfrm>
        </p:spPr>
      </p:pic>
    </p:spTree>
    <p:extLst>
      <p:ext uri="{BB962C8B-B14F-4D97-AF65-F5344CB8AC3E}">
        <p14:creationId xmlns:p14="http://schemas.microsoft.com/office/powerpoint/2010/main" val="23893281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F35C2E-BE02-FCD4-6BFF-2AF790D470F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2D7C3C2-D572-0CF8-1E72-CBA8EC533227}"/>
              </a:ext>
            </a:extLst>
          </p:cNvPr>
          <p:cNvSpPr>
            <a:spLocks noGrp="1"/>
          </p:cNvSpPr>
          <p:nvPr>
            <p:ph type="title"/>
          </p:nvPr>
        </p:nvSpPr>
        <p:spPr/>
        <p:txBody>
          <a:bodyPr/>
          <a:lstStyle/>
          <a:p>
            <a:pPr>
              <a:buNone/>
            </a:pPr>
            <a:r>
              <a:rPr lang="en-US" dirty="0"/>
              <a:t>Key Innovation: Self-Attention Mechanism</a:t>
            </a:r>
          </a:p>
        </p:txBody>
      </p:sp>
      <p:sp>
        <p:nvSpPr>
          <p:cNvPr id="3" name="Content Placeholder 2">
            <a:extLst>
              <a:ext uri="{FF2B5EF4-FFF2-40B4-BE49-F238E27FC236}">
                <a16:creationId xmlns:a16="http://schemas.microsoft.com/office/drawing/2014/main" id="{A3364D48-3259-2E15-A998-B075D2F0C5EA}"/>
              </a:ext>
            </a:extLst>
          </p:cNvPr>
          <p:cNvSpPr>
            <a:spLocks noGrp="1"/>
          </p:cNvSpPr>
          <p:nvPr>
            <p:ph idx="1"/>
          </p:nvPr>
        </p:nvSpPr>
        <p:spPr>
          <a:xfrm>
            <a:off x="838198" y="1706007"/>
            <a:ext cx="6047155" cy="4991039"/>
          </a:xfrm>
        </p:spPr>
        <p:txBody>
          <a:bodyPr>
            <a:normAutofit/>
          </a:bodyPr>
          <a:lstStyle/>
          <a:p>
            <a:pPr algn="l">
              <a:buFont typeface="Arial" panose="020B0604020202020204" pitchFamily="34" charset="0"/>
              <a:buChar char="•"/>
            </a:pPr>
            <a:r>
              <a:rPr lang="en-US" b="0" i="0" dirty="0">
                <a:solidFill>
                  <a:srgbClr val="FF0000"/>
                </a:solidFill>
                <a:effectLst/>
                <a:latin typeface="ui-sans-serif"/>
              </a:rPr>
              <a:t>Self-attention allows each word to compute its embedding by gathering information from all other words in the sequence</a:t>
            </a:r>
            <a:r>
              <a:rPr lang="en-US" b="0" i="0" dirty="0">
                <a:solidFill>
                  <a:srgbClr val="030712"/>
                </a:solidFill>
                <a:effectLst/>
                <a:latin typeface="ui-sans-serif"/>
              </a:rPr>
              <a:t>.</a:t>
            </a:r>
          </a:p>
          <a:p>
            <a:pPr algn="l">
              <a:spcBef>
                <a:spcPts val="600"/>
              </a:spcBef>
              <a:buFont typeface="Arial" panose="020B0604020202020204" pitchFamily="34" charset="0"/>
              <a:buChar char="•"/>
            </a:pPr>
            <a:r>
              <a:rPr lang="en-US" b="0" i="0" dirty="0">
                <a:solidFill>
                  <a:srgbClr val="FF0000"/>
                </a:solidFill>
                <a:effectLst/>
                <a:latin typeface="ui-sans-serif"/>
              </a:rPr>
              <a:t>The "attention weights" determine how much each word should focus on other words.</a:t>
            </a:r>
          </a:p>
          <a:p>
            <a:pPr algn="l">
              <a:spcBef>
                <a:spcPts val="600"/>
              </a:spcBef>
              <a:buFont typeface="Arial" panose="020B0604020202020204" pitchFamily="34" charset="0"/>
              <a:buChar char="•"/>
            </a:pPr>
            <a:r>
              <a:rPr lang="en-US" b="0" i="0" dirty="0">
                <a:solidFill>
                  <a:srgbClr val="FF0000"/>
                </a:solidFill>
                <a:effectLst/>
                <a:latin typeface="ui-sans-serif"/>
              </a:rPr>
              <a:t>Words that are semantically related tend to have higher attention scores between them</a:t>
            </a:r>
            <a:r>
              <a:rPr lang="en-US" b="0" i="0" dirty="0">
                <a:solidFill>
                  <a:srgbClr val="030712"/>
                </a:solidFill>
                <a:effectLst/>
                <a:latin typeface="ui-sans-serif"/>
              </a:rPr>
              <a:t>.</a:t>
            </a:r>
          </a:p>
          <a:p>
            <a:pPr algn="l">
              <a:spcBef>
                <a:spcPts val="600"/>
              </a:spcBef>
              <a:buFont typeface="Arial" panose="020B0604020202020204" pitchFamily="34" charset="0"/>
              <a:buChar char="•"/>
            </a:pPr>
            <a:r>
              <a:rPr lang="en-US" b="0" i="0" dirty="0">
                <a:solidFill>
                  <a:srgbClr val="030712"/>
                </a:solidFill>
                <a:effectLst/>
                <a:latin typeface="ui-sans-serif"/>
              </a:rPr>
              <a:t>This mechanism helps capture long-range dependencies and relationships regardless of word distance.</a:t>
            </a:r>
          </a:p>
          <a:p>
            <a:pPr algn="l">
              <a:spcBef>
                <a:spcPts val="600"/>
              </a:spcBef>
              <a:buFont typeface="Arial" panose="020B0604020202020204" pitchFamily="34" charset="0"/>
              <a:buChar char="•"/>
            </a:pPr>
            <a:r>
              <a:rPr lang="en-US" b="0" i="0" dirty="0">
                <a:solidFill>
                  <a:srgbClr val="030712"/>
                </a:solidFill>
                <a:effectLst/>
                <a:latin typeface="ui-sans-serif"/>
              </a:rPr>
              <a:t>Multiple attention heads in parallel (Multi-head Attention) allow the model to focus on different aspects of relationships.</a:t>
            </a:r>
            <a:endParaRPr lang="en-US" dirty="0"/>
          </a:p>
          <a:p>
            <a:pPr marL="0" indent="0">
              <a:buNone/>
            </a:pPr>
            <a:endParaRPr lang="en-US" dirty="0"/>
          </a:p>
        </p:txBody>
      </p:sp>
      <p:pic>
        <p:nvPicPr>
          <p:cNvPr id="5" name="Picture 4">
            <a:extLst>
              <a:ext uri="{FF2B5EF4-FFF2-40B4-BE49-F238E27FC236}">
                <a16:creationId xmlns:a16="http://schemas.microsoft.com/office/drawing/2014/main" id="{B2D0E84B-CC47-E256-D783-740FFB4851DC}"/>
              </a:ext>
            </a:extLst>
          </p:cNvPr>
          <p:cNvPicPr>
            <a:picLocks noChangeAspect="1"/>
          </p:cNvPicPr>
          <p:nvPr/>
        </p:nvPicPr>
        <p:blipFill>
          <a:blip r:embed="rId2"/>
          <a:stretch>
            <a:fillRect/>
          </a:stretch>
        </p:blipFill>
        <p:spPr>
          <a:xfrm>
            <a:off x="7352742" y="1706007"/>
            <a:ext cx="4001058" cy="3410426"/>
          </a:xfrm>
          <a:prstGeom prst="rect">
            <a:avLst/>
          </a:prstGeom>
        </p:spPr>
      </p:pic>
    </p:spTree>
    <p:extLst>
      <p:ext uri="{BB962C8B-B14F-4D97-AF65-F5344CB8AC3E}">
        <p14:creationId xmlns:p14="http://schemas.microsoft.com/office/powerpoint/2010/main" val="21553205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624B23-5D87-9AAF-9025-8F5A8DBE305D}"/>
              </a:ext>
            </a:extLst>
          </p:cNvPr>
          <p:cNvSpPr>
            <a:spLocks noGrp="1"/>
          </p:cNvSpPr>
          <p:nvPr>
            <p:ph type="title"/>
          </p:nvPr>
        </p:nvSpPr>
        <p:spPr/>
        <p:txBody>
          <a:bodyPr/>
          <a:lstStyle/>
          <a:p>
            <a:r>
              <a:rPr lang="en-US" dirty="0"/>
              <a:t>Content</a:t>
            </a:r>
          </a:p>
        </p:txBody>
      </p:sp>
      <p:sp>
        <p:nvSpPr>
          <p:cNvPr id="3" name="Content Placeholder 2">
            <a:extLst>
              <a:ext uri="{FF2B5EF4-FFF2-40B4-BE49-F238E27FC236}">
                <a16:creationId xmlns:a16="http://schemas.microsoft.com/office/drawing/2014/main" id="{081431C4-A85B-345A-FAC8-2D9E10CC5574}"/>
              </a:ext>
            </a:extLst>
          </p:cNvPr>
          <p:cNvSpPr>
            <a:spLocks noGrp="1"/>
          </p:cNvSpPr>
          <p:nvPr>
            <p:ph idx="1"/>
          </p:nvPr>
        </p:nvSpPr>
        <p:spPr/>
        <p:txBody>
          <a:bodyPr/>
          <a:lstStyle/>
          <a:p>
            <a:r>
              <a:rPr lang="en-US" dirty="0"/>
              <a:t>Introduction to Deep Neural Networks</a:t>
            </a:r>
          </a:p>
          <a:p>
            <a:pPr lvl="1"/>
            <a:r>
              <a:rPr lang="en-US" dirty="0"/>
              <a:t>CNNs</a:t>
            </a:r>
          </a:p>
          <a:p>
            <a:pPr lvl="1"/>
            <a:r>
              <a:rPr lang="en-US" dirty="0"/>
              <a:t>RNNs</a:t>
            </a:r>
          </a:p>
          <a:p>
            <a:pPr lvl="1"/>
            <a:r>
              <a:rPr lang="en-US" dirty="0"/>
              <a:t>The Transformer</a:t>
            </a:r>
          </a:p>
          <a:p>
            <a:r>
              <a:rPr lang="en-US" dirty="0"/>
              <a:t>Contextual Word Embeddings</a:t>
            </a:r>
          </a:p>
          <a:p>
            <a:pPr lvl="1"/>
            <a:r>
              <a:rPr lang="en-US" dirty="0"/>
              <a:t>Introduction BERT</a:t>
            </a:r>
          </a:p>
          <a:p>
            <a:pPr lvl="1"/>
            <a:r>
              <a:rPr lang="en-US" dirty="0"/>
              <a:t>Introduction to HuggingFace and the Transformers Library</a:t>
            </a:r>
          </a:p>
          <a:p>
            <a:endParaRPr lang="en-US" dirty="0"/>
          </a:p>
        </p:txBody>
      </p:sp>
    </p:spTree>
    <p:extLst>
      <p:ext uri="{BB962C8B-B14F-4D97-AF65-F5344CB8AC3E}">
        <p14:creationId xmlns:p14="http://schemas.microsoft.com/office/powerpoint/2010/main" val="19003459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229081-9D22-C6B6-3D3D-FB0762A7ECFA}"/>
              </a:ext>
            </a:extLst>
          </p:cNvPr>
          <p:cNvSpPr>
            <a:spLocks noGrp="1"/>
          </p:cNvSpPr>
          <p:nvPr>
            <p:ph type="title"/>
          </p:nvPr>
        </p:nvSpPr>
        <p:spPr/>
        <p:txBody>
          <a:bodyPr/>
          <a:lstStyle/>
          <a:p>
            <a:r>
              <a:rPr lang="en-US" b="0" i="0" dirty="0">
                <a:effectLst/>
                <a:latin typeface="ui-sans-serif"/>
              </a:rPr>
              <a:t>Multiple Attention Heads</a:t>
            </a:r>
            <a:endParaRPr lang="en-US" dirty="0"/>
          </a:p>
        </p:txBody>
      </p:sp>
      <p:sp>
        <p:nvSpPr>
          <p:cNvPr id="3" name="Content Placeholder 2">
            <a:extLst>
              <a:ext uri="{FF2B5EF4-FFF2-40B4-BE49-F238E27FC236}">
                <a16:creationId xmlns:a16="http://schemas.microsoft.com/office/drawing/2014/main" id="{AA168C52-5740-6D0A-AAB7-DC825CF62B4F}"/>
              </a:ext>
            </a:extLst>
          </p:cNvPr>
          <p:cNvSpPr>
            <a:spLocks noGrp="1"/>
          </p:cNvSpPr>
          <p:nvPr>
            <p:ph idx="1"/>
          </p:nvPr>
        </p:nvSpPr>
        <p:spPr>
          <a:xfrm>
            <a:off x="838200" y="1706007"/>
            <a:ext cx="4642022" cy="4991039"/>
          </a:xfrm>
        </p:spPr>
        <p:txBody>
          <a:bodyPr>
            <a:normAutofit/>
          </a:bodyPr>
          <a:lstStyle/>
          <a:p>
            <a:r>
              <a:rPr lang="en-US" sz="1800" b="0" i="0" dirty="0">
                <a:solidFill>
                  <a:srgbClr val="030712"/>
                </a:solidFill>
                <a:effectLst/>
                <a:latin typeface="ui-sans-serif"/>
              </a:rPr>
              <a:t>Multiple attention heads in parallel (Multi-head Attention) allow the model to focus on different aspects of relationships.</a:t>
            </a:r>
          </a:p>
          <a:p>
            <a:r>
              <a:rPr lang="en-US" sz="1800" dirty="0"/>
              <a:t>For example, one head might learn which words are related by grammar, while another might focus on semantic meaning. </a:t>
            </a:r>
          </a:p>
          <a:p>
            <a:r>
              <a:rPr lang="en-US" sz="1800" dirty="0"/>
              <a:t>This allows the model to capture a richer and more comprehensive understanding of the input.</a:t>
            </a:r>
          </a:p>
          <a:p>
            <a:endParaRPr lang="en-US" sz="1800" dirty="0"/>
          </a:p>
        </p:txBody>
      </p:sp>
      <p:pic>
        <p:nvPicPr>
          <p:cNvPr id="9" name="Picture 8">
            <a:extLst>
              <a:ext uri="{FF2B5EF4-FFF2-40B4-BE49-F238E27FC236}">
                <a16:creationId xmlns:a16="http://schemas.microsoft.com/office/drawing/2014/main" id="{47A55F8F-42FD-9A8F-A2C3-50040DCAB5C3}"/>
              </a:ext>
            </a:extLst>
          </p:cNvPr>
          <p:cNvPicPr>
            <a:picLocks noChangeAspect="1"/>
          </p:cNvPicPr>
          <p:nvPr/>
        </p:nvPicPr>
        <p:blipFill>
          <a:blip r:embed="rId2"/>
          <a:stretch>
            <a:fillRect/>
          </a:stretch>
        </p:blipFill>
        <p:spPr>
          <a:xfrm>
            <a:off x="5748218" y="1770306"/>
            <a:ext cx="5605582" cy="2965817"/>
          </a:xfrm>
          <a:prstGeom prst="rect">
            <a:avLst/>
          </a:prstGeom>
        </p:spPr>
      </p:pic>
    </p:spTree>
    <p:extLst>
      <p:ext uri="{BB962C8B-B14F-4D97-AF65-F5344CB8AC3E}">
        <p14:creationId xmlns:p14="http://schemas.microsoft.com/office/powerpoint/2010/main" val="30401491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F396AD-6F3C-5A8B-9FC4-47833041A83D}"/>
              </a:ext>
            </a:extLst>
          </p:cNvPr>
          <p:cNvSpPr>
            <a:spLocks noGrp="1"/>
          </p:cNvSpPr>
          <p:nvPr>
            <p:ph type="title"/>
          </p:nvPr>
        </p:nvSpPr>
        <p:spPr/>
        <p:txBody>
          <a:bodyPr/>
          <a:lstStyle/>
          <a:p>
            <a:r>
              <a:rPr lang="en-US" dirty="0"/>
              <a:t>Decoding Process</a:t>
            </a:r>
          </a:p>
        </p:txBody>
      </p:sp>
      <p:sp>
        <p:nvSpPr>
          <p:cNvPr id="3" name="Content Placeholder 2">
            <a:extLst>
              <a:ext uri="{FF2B5EF4-FFF2-40B4-BE49-F238E27FC236}">
                <a16:creationId xmlns:a16="http://schemas.microsoft.com/office/drawing/2014/main" id="{0914ADAB-FD1F-359F-42D0-4531C45060C6}"/>
              </a:ext>
            </a:extLst>
          </p:cNvPr>
          <p:cNvSpPr>
            <a:spLocks noGrp="1"/>
          </p:cNvSpPr>
          <p:nvPr>
            <p:ph idx="1"/>
          </p:nvPr>
        </p:nvSpPr>
        <p:spPr>
          <a:xfrm>
            <a:off x="838200" y="1706007"/>
            <a:ext cx="5649097" cy="4991039"/>
          </a:xfrm>
        </p:spPr>
        <p:txBody>
          <a:bodyPr/>
          <a:lstStyle/>
          <a:p>
            <a:r>
              <a:rPr lang="en-US" dirty="0"/>
              <a:t>The decoder takes the encoder's output and generates the output sequence in French. </a:t>
            </a:r>
          </a:p>
          <a:p>
            <a:r>
              <a:rPr lang="en-US" dirty="0"/>
              <a:t>It uses masked multi-head attention to ensure that predictions for a given token do not depend on future tokens. </a:t>
            </a:r>
          </a:p>
          <a:p>
            <a:r>
              <a:rPr lang="en-US" dirty="0"/>
              <a:t>This allows the decoder to generate the output one token at a time.</a:t>
            </a:r>
          </a:p>
          <a:p>
            <a:r>
              <a:rPr lang="en-US" dirty="0"/>
              <a:t>The decoder also attends to the encoder's output, enabling it to incorporate context from the input sentence while generating the translation. </a:t>
            </a:r>
          </a:p>
          <a:p>
            <a:r>
              <a:rPr lang="en-US" dirty="0"/>
              <a:t>For instance, the attention mechanism in the decoder might focus on the representation of "cat" when generating "Le chat", ensuring that the translation is consistent with the input.</a:t>
            </a:r>
          </a:p>
        </p:txBody>
      </p:sp>
      <p:pic>
        <p:nvPicPr>
          <p:cNvPr id="7" name="Picture 6">
            <a:extLst>
              <a:ext uri="{FF2B5EF4-FFF2-40B4-BE49-F238E27FC236}">
                <a16:creationId xmlns:a16="http://schemas.microsoft.com/office/drawing/2014/main" id="{0DAE6604-1873-2DAE-7E20-4A8E75394C70}"/>
              </a:ext>
            </a:extLst>
          </p:cNvPr>
          <p:cNvPicPr>
            <a:picLocks noChangeAspect="1"/>
          </p:cNvPicPr>
          <p:nvPr/>
        </p:nvPicPr>
        <p:blipFill>
          <a:blip r:embed="rId2"/>
          <a:stretch>
            <a:fillRect/>
          </a:stretch>
        </p:blipFill>
        <p:spPr>
          <a:xfrm>
            <a:off x="6939565" y="1864411"/>
            <a:ext cx="4414236" cy="3090648"/>
          </a:xfrm>
          <a:prstGeom prst="rect">
            <a:avLst/>
          </a:prstGeom>
        </p:spPr>
      </p:pic>
    </p:spTree>
    <p:extLst>
      <p:ext uri="{BB962C8B-B14F-4D97-AF65-F5344CB8AC3E}">
        <p14:creationId xmlns:p14="http://schemas.microsoft.com/office/powerpoint/2010/main" val="38255119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F253F-3BDF-37B9-6C98-285986427D3D}"/>
              </a:ext>
            </a:extLst>
          </p:cNvPr>
          <p:cNvSpPr>
            <a:spLocks noGrp="1"/>
          </p:cNvSpPr>
          <p:nvPr>
            <p:ph type="title"/>
          </p:nvPr>
        </p:nvSpPr>
        <p:spPr>
          <a:xfrm>
            <a:off x="838200" y="797523"/>
            <a:ext cx="6649995" cy="748208"/>
          </a:xfrm>
        </p:spPr>
        <p:txBody>
          <a:bodyPr>
            <a:normAutofit/>
          </a:bodyPr>
          <a:lstStyle/>
          <a:p>
            <a:r>
              <a:rPr lang="en-US" dirty="0"/>
              <a:t>Decoder Components</a:t>
            </a:r>
          </a:p>
        </p:txBody>
      </p:sp>
      <p:sp>
        <p:nvSpPr>
          <p:cNvPr id="3" name="Content Placeholder 2">
            <a:extLst>
              <a:ext uri="{FF2B5EF4-FFF2-40B4-BE49-F238E27FC236}">
                <a16:creationId xmlns:a16="http://schemas.microsoft.com/office/drawing/2014/main" id="{03BFCCBA-35F0-B49A-3582-FB6A39B8B89C}"/>
              </a:ext>
            </a:extLst>
          </p:cNvPr>
          <p:cNvSpPr>
            <a:spLocks noGrp="1"/>
          </p:cNvSpPr>
          <p:nvPr>
            <p:ph idx="1"/>
          </p:nvPr>
        </p:nvSpPr>
        <p:spPr>
          <a:xfrm>
            <a:off x="838200" y="4474578"/>
            <a:ext cx="6649995" cy="2067531"/>
          </a:xfrm>
        </p:spPr>
        <p:txBody>
          <a:bodyPr>
            <a:normAutofit fontScale="92500" lnSpcReduction="20000"/>
          </a:bodyPr>
          <a:lstStyle/>
          <a:p>
            <a:pPr marL="0" indent="0">
              <a:buNone/>
            </a:pPr>
            <a:r>
              <a:rPr lang="en-US" b="1" dirty="0"/>
              <a:t>2. Encoder-Decoder Attention:</a:t>
            </a:r>
            <a:br>
              <a:rPr lang="en-US" dirty="0"/>
            </a:br>
            <a:r>
              <a:rPr lang="en-US" dirty="0"/>
              <a:t>Each decoder token can attend to all encoder outputs.</a:t>
            </a:r>
            <a:br>
              <a:rPr lang="en-US" dirty="0"/>
            </a:br>
            <a:r>
              <a:rPr lang="en-US" dirty="0"/>
              <a:t>Example: The decoder token "chat" may attend to the English "cat" to align the translation.</a:t>
            </a:r>
          </a:p>
          <a:p>
            <a:pPr marL="0" indent="0">
              <a:buNone/>
            </a:pPr>
            <a:r>
              <a:rPr lang="en-US" b="1" dirty="0"/>
              <a:t>3. Feedforward Network:</a:t>
            </a:r>
            <a:br>
              <a:rPr lang="en-US" dirty="0"/>
            </a:br>
            <a:r>
              <a:rPr lang="en-US" dirty="0"/>
              <a:t>Processes each token vector separately.</a:t>
            </a:r>
          </a:p>
          <a:p>
            <a:pPr marL="0" indent="0">
              <a:buNone/>
            </a:pPr>
            <a:r>
              <a:rPr lang="en-US" dirty="0"/>
              <a:t>Also, each sub-layer includes residual connections and layer normalization.</a:t>
            </a:r>
          </a:p>
          <a:p>
            <a:endParaRPr lang="en-US" dirty="0"/>
          </a:p>
        </p:txBody>
      </p:sp>
      <p:pic>
        <p:nvPicPr>
          <p:cNvPr id="10242" name="Picture 2">
            <a:extLst>
              <a:ext uri="{FF2B5EF4-FFF2-40B4-BE49-F238E27FC236}">
                <a16:creationId xmlns:a16="http://schemas.microsoft.com/office/drawing/2014/main" id="{97DEEEAC-BD4C-49F7-32FD-8934878FF2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3987" y="2722347"/>
            <a:ext cx="4382977" cy="1681773"/>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2">
            <a:extLst>
              <a:ext uri="{FF2B5EF4-FFF2-40B4-BE49-F238E27FC236}">
                <a16:creationId xmlns:a16="http://schemas.microsoft.com/office/drawing/2014/main" id="{36352EFF-7DB4-A983-FAF0-31F3DF68F3A4}"/>
              </a:ext>
            </a:extLst>
          </p:cNvPr>
          <p:cNvSpPr txBox="1">
            <a:spLocks/>
          </p:cNvSpPr>
          <p:nvPr/>
        </p:nvSpPr>
        <p:spPr>
          <a:xfrm>
            <a:off x="838200" y="1753329"/>
            <a:ext cx="6649995" cy="103944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mj-lt"/>
              <a:buAutoNum type="arabicPeriod"/>
            </a:pPr>
            <a:r>
              <a:rPr lang="en-US" b="1" dirty="0"/>
              <a:t>Masked Multi-head Self-Attention:</a:t>
            </a:r>
            <a:br>
              <a:rPr lang="en-US" dirty="0"/>
            </a:br>
            <a:r>
              <a:rPr lang="en-US" dirty="0"/>
              <a:t>Looks at the previously generated French words. Future words are masked to prevent cheating.</a:t>
            </a:r>
          </a:p>
          <a:p>
            <a:pPr marL="0" indent="0">
              <a:buNone/>
            </a:pPr>
            <a:endParaRPr lang="en-US" dirty="0"/>
          </a:p>
        </p:txBody>
      </p:sp>
      <p:pic>
        <p:nvPicPr>
          <p:cNvPr id="6" name="Picture 5">
            <a:extLst>
              <a:ext uri="{FF2B5EF4-FFF2-40B4-BE49-F238E27FC236}">
                <a16:creationId xmlns:a16="http://schemas.microsoft.com/office/drawing/2014/main" id="{2FB59EF6-52B6-00A4-481C-7B46AA417B62}"/>
              </a:ext>
            </a:extLst>
          </p:cNvPr>
          <p:cNvPicPr>
            <a:picLocks noChangeAspect="1"/>
          </p:cNvPicPr>
          <p:nvPr/>
        </p:nvPicPr>
        <p:blipFill>
          <a:blip r:embed="rId3"/>
          <a:stretch>
            <a:fillRect/>
          </a:stretch>
        </p:blipFill>
        <p:spPr>
          <a:xfrm>
            <a:off x="9142896" y="797523"/>
            <a:ext cx="2210904" cy="5989030"/>
          </a:xfrm>
          <a:prstGeom prst="rect">
            <a:avLst/>
          </a:prstGeom>
        </p:spPr>
      </p:pic>
    </p:spTree>
    <p:extLst>
      <p:ext uri="{BB962C8B-B14F-4D97-AF65-F5344CB8AC3E}">
        <p14:creationId xmlns:p14="http://schemas.microsoft.com/office/powerpoint/2010/main" val="31004170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D75E6C-670A-74BD-071F-00BF5E89C21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47CC1C6-8689-033F-32EC-01DC7D33CF4B}"/>
              </a:ext>
            </a:extLst>
          </p:cNvPr>
          <p:cNvSpPr>
            <a:spLocks noGrp="1"/>
          </p:cNvSpPr>
          <p:nvPr>
            <p:ph type="title"/>
          </p:nvPr>
        </p:nvSpPr>
        <p:spPr/>
        <p:txBody>
          <a:bodyPr>
            <a:normAutofit/>
          </a:bodyPr>
          <a:lstStyle/>
          <a:p>
            <a:r>
              <a:rPr lang="en-US" dirty="0"/>
              <a:t>Decoder Training and Inference</a:t>
            </a:r>
          </a:p>
        </p:txBody>
      </p:sp>
      <p:sp>
        <p:nvSpPr>
          <p:cNvPr id="3" name="Content Placeholder 2">
            <a:extLst>
              <a:ext uri="{FF2B5EF4-FFF2-40B4-BE49-F238E27FC236}">
                <a16:creationId xmlns:a16="http://schemas.microsoft.com/office/drawing/2014/main" id="{40C27C1B-C86B-04FB-7536-77CDDCA8976D}"/>
              </a:ext>
            </a:extLst>
          </p:cNvPr>
          <p:cNvSpPr>
            <a:spLocks noGrp="1"/>
          </p:cNvSpPr>
          <p:nvPr>
            <p:ph idx="1"/>
          </p:nvPr>
        </p:nvSpPr>
        <p:spPr>
          <a:xfrm>
            <a:off x="838200" y="1706007"/>
            <a:ext cx="7086600" cy="5296577"/>
          </a:xfrm>
        </p:spPr>
        <p:txBody>
          <a:bodyPr>
            <a:normAutofit/>
          </a:bodyPr>
          <a:lstStyle/>
          <a:p>
            <a:pPr>
              <a:buNone/>
            </a:pPr>
            <a:r>
              <a:rPr lang="en-US" b="1" dirty="0"/>
              <a:t>Training Phase:</a:t>
            </a:r>
            <a:endParaRPr lang="en-US" dirty="0"/>
          </a:p>
          <a:p>
            <a:pPr>
              <a:buFont typeface="Arial" panose="020B0604020202020204" pitchFamily="34" charset="0"/>
              <a:buChar char="•"/>
            </a:pPr>
            <a:r>
              <a:rPr lang="en-US" dirty="0"/>
              <a:t>The decoder begins with a special start-of-sequence token &lt;s&gt;</a:t>
            </a:r>
          </a:p>
          <a:p>
            <a:pPr>
              <a:buFont typeface="Arial" panose="020B0604020202020204" pitchFamily="34" charset="0"/>
              <a:buChar char="•"/>
            </a:pPr>
            <a:r>
              <a:rPr lang="en-US" dirty="0"/>
              <a:t>At each time step, it receives the actual previous target words. </a:t>
            </a:r>
          </a:p>
          <a:p>
            <a:pPr>
              <a:buFont typeface="Arial" panose="020B0604020202020204" pitchFamily="34" charset="0"/>
              <a:buChar char="•"/>
            </a:pPr>
            <a:r>
              <a:rPr lang="en-US" dirty="0"/>
              <a:t>Example: Step 1: &lt;s&gt;, Step 2: &lt;s&gt; Ton, Step 3: &lt;s&gt; Ton chat, etc.</a:t>
            </a:r>
          </a:p>
          <a:p>
            <a:pPr marL="0" indent="0">
              <a:buNone/>
            </a:pPr>
            <a:r>
              <a:rPr lang="en-US" b="1" dirty="0"/>
              <a:t>Inference Phase:</a:t>
            </a:r>
          </a:p>
          <a:p>
            <a:r>
              <a:rPr lang="en-US" dirty="0"/>
              <a:t>Starts with &lt;s&gt; and generates one word at a time.</a:t>
            </a:r>
          </a:p>
          <a:p>
            <a:r>
              <a:rPr lang="en-US" dirty="0"/>
              <a:t>Each new word is used as input for the next step.</a:t>
            </a:r>
          </a:p>
          <a:p>
            <a:r>
              <a:rPr lang="en-US" dirty="0"/>
              <a:t>Example: &lt;s&gt; → Ton → chat → </a:t>
            </a:r>
            <a:r>
              <a:rPr lang="en-US" dirty="0" err="1"/>
              <a:t>est</a:t>
            </a:r>
            <a:r>
              <a:rPr lang="en-US" dirty="0"/>
              <a:t> → ...</a:t>
            </a:r>
          </a:p>
          <a:p>
            <a:pPr lvl="1"/>
            <a:endParaRPr lang="en-US" dirty="0"/>
          </a:p>
          <a:p>
            <a:pPr marL="0" lvl="1" indent="0">
              <a:buNone/>
            </a:pPr>
            <a:r>
              <a:rPr lang="en-US" b="1" dirty="0"/>
              <a:t>Summary:</a:t>
            </a:r>
            <a:br>
              <a:rPr lang="en-US" dirty="0"/>
            </a:br>
            <a:r>
              <a:rPr lang="en-US" dirty="0"/>
              <a:t>By combining attention to past outputs and the encoded input, the decoder generates coherent, context-aware text—essential for tasks like translation and summarization.</a:t>
            </a:r>
          </a:p>
        </p:txBody>
      </p:sp>
      <p:pic>
        <p:nvPicPr>
          <p:cNvPr id="5" name="Picture 2" descr="Transformer Neural Networks: A Step-by-Step Breakdown | Built In">
            <a:extLst>
              <a:ext uri="{FF2B5EF4-FFF2-40B4-BE49-F238E27FC236}">
                <a16:creationId xmlns:a16="http://schemas.microsoft.com/office/drawing/2014/main" id="{FB3DD9B9-EB08-230E-BDE8-E517B47D64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46476" y="1706007"/>
            <a:ext cx="3507324" cy="50657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32536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037900-C1CD-474B-ED32-BB203097065E}"/>
              </a:ext>
            </a:extLst>
          </p:cNvPr>
          <p:cNvSpPr>
            <a:spLocks noGrp="1"/>
          </p:cNvSpPr>
          <p:nvPr>
            <p:ph type="title"/>
          </p:nvPr>
        </p:nvSpPr>
        <p:spPr/>
        <p:txBody>
          <a:bodyPr>
            <a:normAutofit/>
          </a:bodyPr>
          <a:lstStyle/>
          <a:p>
            <a:r>
              <a:rPr lang="en-US" dirty="0"/>
              <a:t>Output Generation</a:t>
            </a:r>
          </a:p>
        </p:txBody>
      </p:sp>
      <p:sp>
        <p:nvSpPr>
          <p:cNvPr id="3" name="Content Placeholder 2">
            <a:extLst>
              <a:ext uri="{FF2B5EF4-FFF2-40B4-BE49-F238E27FC236}">
                <a16:creationId xmlns:a16="http://schemas.microsoft.com/office/drawing/2014/main" id="{F385F79B-7510-CA46-625E-32D7E8B26C2B}"/>
              </a:ext>
            </a:extLst>
          </p:cNvPr>
          <p:cNvSpPr>
            <a:spLocks noGrp="1"/>
          </p:cNvSpPr>
          <p:nvPr>
            <p:ph idx="1"/>
          </p:nvPr>
        </p:nvSpPr>
        <p:spPr>
          <a:xfrm>
            <a:off x="838200" y="1706007"/>
            <a:ext cx="4624754" cy="4991039"/>
          </a:xfrm>
        </p:spPr>
        <p:txBody>
          <a:bodyPr/>
          <a:lstStyle/>
          <a:p>
            <a:pPr>
              <a:buFont typeface="Arial" panose="020B0604020202020204" pitchFamily="34" charset="0"/>
              <a:buChar char="•"/>
            </a:pPr>
            <a:r>
              <a:rPr lang="en-US" dirty="0"/>
              <a:t>The decoder outputs a vector at each time step.</a:t>
            </a:r>
          </a:p>
          <a:p>
            <a:pPr>
              <a:buFont typeface="Arial" panose="020B0604020202020204" pitchFamily="34" charset="0"/>
              <a:buChar char="•"/>
            </a:pPr>
            <a:r>
              <a:rPr lang="en-US" dirty="0"/>
              <a:t>A linear layer followed by </a:t>
            </a:r>
            <a:r>
              <a:rPr lang="en-US" dirty="0" err="1"/>
              <a:t>softmax</a:t>
            </a:r>
            <a:r>
              <a:rPr lang="en-US" dirty="0"/>
              <a:t> turns this vector into a probability distribution over the French vocabulary.</a:t>
            </a:r>
          </a:p>
          <a:p>
            <a:pPr>
              <a:buFont typeface="Arial" panose="020B0604020202020204" pitchFamily="34" charset="0"/>
              <a:buChar char="•"/>
            </a:pPr>
            <a:r>
              <a:rPr lang="en-US" dirty="0"/>
              <a:t>The model selects the most probable next word ("Ton", then "chat", then "</a:t>
            </a:r>
            <a:r>
              <a:rPr lang="en-US" dirty="0" err="1"/>
              <a:t>est</a:t>
            </a:r>
            <a:r>
              <a:rPr lang="en-US" dirty="0"/>
              <a:t>", etc.).</a:t>
            </a:r>
          </a:p>
          <a:p>
            <a:pPr>
              <a:buFont typeface="Arial" panose="020B0604020202020204" pitchFamily="34" charset="0"/>
              <a:buChar char="•"/>
            </a:pPr>
            <a:r>
              <a:rPr lang="en-US" dirty="0"/>
              <a:t>This continues until an end-of-sentence token &lt;/s&gt; is generated or a length limit is reached.</a:t>
            </a:r>
          </a:p>
          <a:p>
            <a:endParaRPr lang="en-US" dirty="0"/>
          </a:p>
        </p:txBody>
      </p:sp>
      <p:pic>
        <p:nvPicPr>
          <p:cNvPr id="8195" name="Picture 3">
            <a:extLst>
              <a:ext uri="{FF2B5EF4-FFF2-40B4-BE49-F238E27FC236}">
                <a16:creationId xmlns:a16="http://schemas.microsoft.com/office/drawing/2014/main" id="{24046190-59E5-316A-AFBB-C3C61137B6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34935" y="1706007"/>
            <a:ext cx="5418866" cy="34990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61550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9486B6-2FEF-7D00-BFA1-F2291F5D60EF}"/>
              </a:ext>
            </a:extLst>
          </p:cNvPr>
          <p:cNvSpPr>
            <a:spLocks noGrp="1"/>
          </p:cNvSpPr>
          <p:nvPr>
            <p:ph type="title"/>
          </p:nvPr>
        </p:nvSpPr>
        <p:spPr/>
        <p:txBody>
          <a:bodyPr/>
          <a:lstStyle/>
          <a:p>
            <a:r>
              <a:rPr lang="en-US" dirty="0"/>
              <a:t>A Summary of how the Transformer Works</a:t>
            </a:r>
          </a:p>
        </p:txBody>
      </p:sp>
      <p:pic>
        <p:nvPicPr>
          <p:cNvPr id="5" name="Content Placeholder 4">
            <a:extLst>
              <a:ext uri="{FF2B5EF4-FFF2-40B4-BE49-F238E27FC236}">
                <a16:creationId xmlns:a16="http://schemas.microsoft.com/office/drawing/2014/main" id="{A335F7B5-EDB2-5BDA-86F0-153ED6E0C978}"/>
              </a:ext>
            </a:extLst>
          </p:cNvPr>
          <p:cNvPicPr>
            <a:picLocks noGrp="1" noChangeAspect="1"/>
          </p:cNvPicPr>
          <p:nvPr>
            <p:ph idx="1"/>
          </p:nvPr>
        </p:nvPicPr>
        <p:blipFill>
          <a:blip r:embed="rId2"/>
          <a:stretch>
            <a:fillRect/>
          </a:stretch>
        </p:blipFill>
        <p:spPr>
          <a:xfrm>
            <a:off x="7591641" y="1652250"/>
            <a:ext cx="4542319" cy="3499171"/>
          </a:xfrm>
        </p:spPr>
      </p:pic>
      <p:sp>
        <p:nvSpPr>
          <p:cNvPr id="6" name="Rectangle 2">
            <a:extLst>
              <a:ext uri="{FF2B5EF4-FFF2-40B4-BE49-F238E27FC236}">
                <a16:creationId xmlns:a16="http://schemas.microsoft.com/office/drawing/2014/main" id="{6DF1356E-8827-7821-E9FD-FBAFBC6C5DB6}"/>
              </a:ext>
            </a:extLst>
          </p:cNvPr>
          <p:cNvSpPr txBox="1">
            <a:spLocks noChangeArrowheads="1"/>
          </p:cNvSpPr>
          <p:nvPr/>
        </p:nvSpPr>
        <p:spPr bwMode="auto">
          <a:xfrm>
            <a:off x="838200" y="1595394"/>
            <a:ext cx="6875352" cy="54476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eaLnBrk="0" fontAlgn="base" hangingPunct="0">
              <a:lnSpc>
                <a:spcPct val="100000"/>
              </a:lnSpc>
              <a:spcBef>
                <a:spcPct val="0"/>
              </a:spcBef>
              <a:spcAft>
                <a:spcPct val="0"/>
              </a:spcAft>
              <a:buNone/>
            </a:pPr>
            <a:r>
              <a:rPr lang="en-US" altLang="en-US" sz="1200" b="1" dirty="0">
                <a:latin typeface="Arial" panose="020B0604020202020204" pitchFamily="34" charset="0"/>
              </a:rPr>
              <a:t>Input Sentence:</a:t>
            </a:r>
            <a:r>
              <a:rPr lang="en-US" altLang="en-US" sz="1200" dirty="0">
                <a:latin typeface="Arial" panose="020B0604020202020204" pitchFamily="34" charset="0"/>
              </a:rPr>
              <a:t> "The cat chased the mouse."</a:t>
            </a:r>
          </a:p>
          <a:p>
            <a:pPr marL="0" indent="0" eaLnBrk="0" fontAlgn="base" hangingPunct="0">
              <a:lnSpc>
                <a:spcPct val="100000"/>
              </a:lnSpc>
              <a:spcBef>
                <a:spcPct val="0"/>
              </a:spcBef>
              <a:spcAft>
                <a:spcPct val="0"/>
              </a:spcAft>
              <a:buNone/>
            </a:pPr>
            <a:r>
              <a:rPr lang="en-US" altLang="en-US" sz="1200" b="1" dirty="0">
                <a:latin typeface="Arial" panose="020B0604020202020204" pitchFamily="34" charset="0"/>
              </a:rPr>
              <a:t>Input Encoding:</a:t>
            </a:r>
            <a:endParaRPr lang="en-US" altLang="en-US" sz="1200" dirty="0">
              <a:latin typeface="Arial" panose="020B0604020202020204" pitchFamily="34" charset="0"/>
            </a:endParaRPr>
          </a:p>
          <a:p>
            <a:pPr marL="117475" indent="-117475" eaLnBrk="0" fontAlgn="base" hangingPunct="0">
              <a:lnSpc>
                <a:spcPct val="100000"/>
              </a:lnSpc>
              <a:spcBef>
                <a:spcPct val="0"/>
              </a:spcBef>
              <a:spcAft>
                <a:spcPct val="0"/>
              </a:spcAft>
            </a:pPr>
            <a:r>
              <a:rPr lang="en-US" altLang="en-US" sz="1200" dirty="0">
                <a:latin typeface="Arial" panose="020B0604020202020204" pitchFamily="34" charset="0"/>
              </a:rPr>
              <a:t>Break down the sentence into tokens (words).</a:t>
            </a:r>
          </a:p>
          <a:p>
            <a:pPr marL="117475" indent="-117475" eaLnBrk="0" fontAlgn="base" hangingPunct="0">
              <a:lnSpc>
                <a:spcPct val="100000"/>
              </a:lnSpc>
              <a:spcBef>
                <a:spcPct val="0"/>
              </a:spcBef>
              <a:spcAft>
                <a:spcPct val="0"/>
              </a:spcAft>
            </a:pPr>
            <a:r>
              <a:rPr lang="en-US" altLang="en-US" sz="1200" dirty="0">
                <a:latin typeface="Arial" panose="020B0604020202020204" pitchFamily="34" charset="0"/>
              </a:rPr>
              <a:t>Convert each token into a numerical representation called an embedding.</a:t>
            </a:r>
          </a:p>
          <a:p>
            <a:pPr marL="117475" indent="-117475" eaLnBrk="0" fontAlgn="base" hangingPunct="0">
              <a:lnSpc>
                <a:spcPct val="100000"/>
              </a:lnSpc>
              <a:spcBef>
                <a:spcPct val="0"/>
              </a:spcBef>
              <a:spcAft>
                <a:spcPct val="0"/>
              </a:spcAft>
            </a:pPr>
            <a:r>
              <a:rPr lang="en-US" altLang="en-US" sz="1200" dirty="0">
                <a:latin typeface="Arial" panose="020B0604020202020204" pitchFamily="34" charset="0"/>
              </a:rPr>
              <a:t>Add positional encodings to the embeddings to provide information about the position of each token.</a:t>
            </a:r>
          </a:p>
          <a:p>
            <a:pPr marL="0" indent="0" eaLnBrk="0" fontAlgn="base" hangingPunct="0">
              <a:lnSpc>
                <a:spcPct val="100000"/>
              </a:lnSpc>
              <a:spcBef>
                <a:spcPct val="0"/>
              </a:spcBef>
              <a:spcAft>
                <a:spcPct val="0"/>
              </a:spcAft>
              <a:buNone/>
            </a:pPr>
            <a:r>
              <a:rPr lang="en-US" altLang="en-US" sz="1200" b="1" dirty="0">
                <a:latin typeface="Arial" panose="020B0604020202020204" pitchFamily="34" charset="0"/>
              </a:rPr>
              <a:t>Encoder Processing:</a:t>
            </a:r>
            <a:endParaRPr lang="en-US" altLang="en-US" sz="1200" dirty="0">
              <a:latin typeface="Arial" panose="020B0604020202020204" pitchFamily="34" charset="0"/>
            </a:endParaRPr>
          </a:p>
          <a:p>
            <a:pPr marL="117475" indent="-117475" eaLnBrk="0" fontAlgn="base" hangingPunct="0">
              <a:lnSpc>
                <a:spcPct val="100000"/>
              </a:lnSpc>
              <a:spcBef>
                <a:spcPct val="0"/>
              </a:spcBef>
              <a:spcAft>
                <a:spcPct val="0"/>
              </a:spcAft>
            </a:pPr>
            <a:r>
              <a:rPr lang="en-US" altLang="en-US" sz="1200" dirty="0">
                <a:latin typeface="Arial" panose="020B0604020202020204" pitchFamily="34" charset="0"/>
              </a:rPr>
              <a:t>The encoder takes the input embeddings with positional encodings.</a:t>
            </a:r>
          </a:p>
          <a:p>
            <a:pPr marL="117475" indent="-117475" eaLnBrk="0" fontAlgn="base" hangingPunct="0">
              <a:lnSpc>
                <a:spcPct val="100000"/>
              </a:lnSpc>
              <a:spcBef>
                <a:spcPct val="0"/>
              </a:spcBef>
              <a:spcAft>
                <a:spcPct val="0"/>
              </a:spcAft>
            </a:pPr>
            <a:r>
              <a:rPr lang="en-US" altLang="en-US" sz="1200" dirty="0">
                <a:latin typeface="Arial" panose="020B0604020202020204" pitchFamily="34" charset="0"/>
              </a:rPr>
              <a:t>Pass the input through multiple layers of multi-head attention and feed-forward networks.</a:t>
            </a:r>
          </a:p>
          <a:p>
            <a:pPr marL="117475" indent="-117475" eaLnBrk="0" fontAlgn="base" hangingPunct="0">
              <a:lnSpc>
                <a:spcPct val="100000"/>
              </a:lnSpc>
              <a:spcBef>
                <a:spcPct val="0"/>
              </a:spcBef>
              <a:spcAft>
                <a:spcPct val="0"/>
              </a:spcAft>
            </a:pPr>
            <a:r>
              <a:rPr lang="en-US" altLang="en-US" sz="1200" dirty="0">
                <a:latin typeface="Arial" panose="020B0604020202020204" pitchFamily="34" charset="0"/>
              </a:rPr>
              <a:t>Each encoder layer processes the input, allowing the model to learn complex representations of the sentence.</a:t>
            </a:r>
          </a:p>
          <a:p>
            <a:pPr marL="117475" indent="-117475" eaLnBrk="0" fontAlgn="base" hangingPunct="0">
              <a:lnSpc>
                <a:spcPct val="100000"/>
              </a:lnSpc>
              <a:spcBef>
                <a:spcPct val="0"/>
              </a:spcBef>
              <a:spcAft>
                <a:spcPct val="0"/>
              </a:spcAft>
            </a:pPr>
            <a:r>
              <a:rPr lang="en-US" altLang="en-US" sz="1200" dirty="0">
                <a:latin typeface="Arial" panose="020B0604020202020204" pitchFamily="34" charset="0"/>
              </a:rPr>
              <a:t>The attention mechanism in the encoder learns relationships between tokens (e.g., "cat" is related to "chased" and "mouse").</a:t>
            </a:r>
          </a:p>
          <a:p>
            <a:pPr marL="0" indent="0" eaLnBrk="0" fontAlgn="base" hangingPunct="0">
              <a:lnSpc>
                <a:spcPct val="100000"/>
              </a:lnSpc>
              <a:spcBef>
                <a:spcPct val="0"/>
              </a:spcBef>
              <a:spcAft>
                <a:spcPct val="0"/>
              </a:spcAft>
              <a:buNone/>
            </a:pPr>
            <a:r>
              <a:rPr lang="en-US" altLang="en-US" sz="1200" b="1" dirty="0">
                <a:latin typeface="Arial" panose="020B0604020202020204" pitchFamily="34" charset="0"/>
              </a:rPr>
              <a:t>Decoder Processing:</a:t>
            </a:r>
            <a:endParaRPr lang="en-US" altLang="en-US" sz="1200" dirty="0">
              <a:latin typeface="Arial" panose="020B0604020202020204" pitchFamily="34" charset="0"/>
            </a:endParaRPr>
          </a:p>
          <a:p>
            <a:pPr marL="117475" indent="-117475" eaLnBrk="0" fontAlgn="base" hangingPunct="0">
              <a:lnSpc>
                <a:spcPct val="100000"/>
              </a:lnSpc>
              <a:spcBef>
                <a:spcPct val="0"/>
              </a:spcBef>
              <a:spcAft>
                <a:spcPct val="0"/>
              </a:spcAft>
            </a:pPr>
            <a:r>
              <a:rPr lang="en-US" altLang="en-US" sz="1200" dirty="0">
                <a:latin typeface="Arial" panose="020B0604020202020204" pitchFamily="34" charset="0"/>
              </a:rPr>
              <a:t>The decoder takes the encoder’s output.</a:t>
            </a:r>
          </a:p>
          <a:p>
            <a:pPr marL="117475" indent="-117475" eaLnBrk="0" fontAlgn="base" hangingPunct="0">
              <a:lnSpc>
                <a:spcPct val="100000"/>
              </a:lnSpc>
              <a:spcBef>
                <a:spcPct val="0"/>
              </a:spcBef>
              <a:spcAft>
                <a:spcPct val="0"/>
              </a:spcAft>
            </a:pPr>
            <a:r>
              <a:rPr lang="en-US" altLang="en-US" sz="1200" dirty="0">
                <a:latin typeface="Arial" panose="020B0604020202020204" pitchFamily="34" charset="0"/>
              </a:rPr>
              <a:t>Use masked multi-head attention to generate the output one token at a time.</a:t>
            </a:r>
          </a:p>
          <a:p>
            <a:pPr marL="117475" indent="-117475" eaLnBrk="0" fontAlgn="base" hangingPunct="0">
              <a:lnSpc>
                <a:spcPct val="100000"/>
              </a:lnSpc>
              <a:spcBef>
                <a:spcPct val="0"/>
              </a:spcBef>
              <a:spcAft>
                <a:spcPct val="0"/>
              </a:spcAft>
            </a:pPr>
            <a:r>
              <a:rPr lang="en-US" altLang="en-US" sz="1200" dirty="0">
                <a:latin typeface="Arial" panose="020B0604020202020204" pitchFamily="34" charset="0"/>
              </a:rPr>
              <a:t>Attend to the encoder’s output to incorporate context from the input sentence while generating the translation.</a:t>
            </a:r>
          </a:p>
          <a:p>
            <a:pPr marL="117475" indent="-117475" eaLnBrk="0" fontAlgn="base" hangingPunct="0">
              <a:lnSpc>
                <a:spcPct val="100000"/>
              </a:lnSpc>
              <a:spcBef>
                <a:spcPct val="0"/>
              </a:spcBef>
              <a:spcAft>
                <a:spcPct val="0"/>
              </a:spcAft>
            </a:pPr>
            <a:r>
              <a:rPr lang="en-US" altLang="en-US" sz="1200" dirty="0">
                <a:latin typeface="Arial" panose="020B0604020202020204" pitchFamily="34" charset="0"/>
              </a:rPr>
              <a:t>The attention mechanism in the decoder focuses on relevant parts of the input (e.g., the representation of "cat" when generating "Le chat").</a:t>
            </a:r>
          </a:p>
          <a:p>
            <a:pPr marL="0" indent="0" eaLnBrk="0" fontAlgn="base" hangingPunct="0">
              <a:lnSpc>
                <a:spcPct val="100000"/>
              </a:lnSpc>
              <a:spcBef>
                <a:spcPct val="0"/>
              </a:spcBef>
              <a:spcAft>
                <a:spcPct val="0"/>
              </a:spcAft>
              <a:buNone/>
            </a:pPr>
            <a:r>
              <a:rPr lang="en-US" altLang="en-US" sz="1200" b="1" dirty="0">
                <a:latin typeface="Arial" panose="020B0604020202020204" pitchFamily="34" charset="0"/>
              </a:rPr>
              <a:t>Output Generation:</a:t>
            </a:r>
            <a:endParaRPr lang="en-US" altLang="en-US" sz="1200" dirty="0">
              <a:latin typeface="Arial" panose="020B0604020202020204" pitchFamily="34" charset="0"/>
            </a:endParaRPr>
          </a:p>
          <a:p>
            <a:pPr marL="117475" indent="-117475" eaLnBrk="0" fontAlgn="base" hangingPunct="0">
              <a:lnSpc>
                <a:spcPct val="100000"/>
              </a:lnSpc>
              <a:spcBef>
                <a:spcPct val="0"/>
              </a:spcBef>
              <a:spcAft>
                <a:spcPct val="0"/>
              </a:spcAft>
            </a:pPr>
            <a:r>
              <a:rPr lang="en-US" altLang="en-US" sz="1200" dirty="0">
                <a:latin typeface="Arial" panose="020B0604020202020204" pitchFamily="34" charset="0"/>
              </a:rPr>
              <a:t>The decoder generates the output sequence token by token.</a:t>
            </a:r>
          </a:p>
          <a:p>
            <a:pPr marL="117475" indent="-117475" eaLnBrk="0" fontAlgn="base" hangingPunct="0">
              <a:lnSpc>
                <a:spcPct val="100000"/>
              </a:lnSpc>
              <a:spcBef>
                <a:spcPct val="0"/>
              </a:spcBef>
              <a:spcAft>
                <a:spcPct val="0"/>
              </a:spcAft>
            </a:pPr>
            <a:r>
              <a:rPr lang="en-US" altLang="en-US" sz="1200" dirty="0">
                <a:latin typeface="Arial" panose="020B0604020202020204" pitchFamily="34" charset="0"/>
              </a:rPr>
              <a:t>For the example, it generates: “Le”, “chat”, “a”, “</a:t>
            </a:r>
            <a:r>
              <a:rPr lang="en-US" altLang="en-US" sz="1200" dirty="0" err="1">
                <a:latin typeface="Arial" panose="020B0604020202020204" pitchFamily="34" charset="0"/>
              </a:rPr>
              <a:t>poursuivi</a:t>
            </a:r>
            <a:r>
              <a:rPr lang="en-US" altLang="en-US" sz="1200" dirty="0">
                <a:latin typeface="Arial" panose="020B0604020202020204" pitchFamily="34" charset="0"/>
              </a:rPr>
              <a:t>”, “la”, and “</a:t>
            </a:r>
            <a:r>
              <a:rPr lang="en-US" altLang="en-US" sz="1200" dirty="0" err="1">
                <a:latin typeface="Arial" panose="020B0604020202020204" pitchFamily="34" charset="0"/>
              </a:rPr>
              <a:t>souris</a:t>
            </a:r>
            <a:r>
              <a:rPr lang="en-US" altLang="en-US" sz="1200" dirty="0">
                <a:latin typeface="Arial" panose="020B0604020202020204" pitchFamily="34" charset="0"/>
              </a:rPr>
              <a:t>”.</a:t>
            </a:r>
          </a:p>
          <a:p>
            <a:pPr marL="117475" indent="-117475" eaLnBrk="0" fontAlgn="base" hangingPunct="0">
              <a:lnSpc>
                <a:spcPct val="100000"/>
              </a:lnSpc>
              <a:spcBef>
                <a:spcPct val="0"/>
              </a:spcBef>
              <a:spcAft>
                <a:spcPct val="0"/>
              </a:spcAft>
            </a:pPr>
            <a:r>
              <a:rPr lang="en-US" altLang="en-US" sz="1200" dirty="0">
                <a:latin typeface="Arial" panose="020B0604020202020204" pitchFamily="34" charset="0"/>
              </a:rPr>
              <a:t>The complete French translation is: “Le chat a </a:t>
            </a:r>
            <a:r>
              <a:rPr lang="en-US" altLang="en-US" sz="1200" dirty="0" err="1">
                <a:latin typeface="Arial" panose="020B0604020202020204" pitchFamily="34" charset="0"/>
              </a:rPr>
              <a:t>poursuivi</a:t>
            </a:r>
            <a:r>
              <a:rPr lang="en-US" altLang="en-US" sz="1200" dirty="0">
                <a:latin typeface="Arial" panose="020B0604020202020204" pitchFamily="34" charset="0"/>
              </a:rPr>
              <a:t> la </a:t>
            </a:r>
            <a:r>
              <a:rPr lang="en-US" altLang="en-US" sz="1200" dirty="0" err="1">
                <a:latin typeface="Arial" panose="020B0604020202020204" pitchFamily="34" charset="0"/>
              </a:rPr>
              <a:t>souris</a:t>
            </a:r>
            <a:r>
              <a:rPr lang="en-US" altLang="en-US" sz="1200" dirty="0">
                <a:latin typeface="Arial" panose="020B0604020202020204" pitchFamily="34" charset="0"/>
              </a:rPr>
              <a:t>.”</a:t>
            </a:r>
          </a:p>
          <a:p>
            <a:pPr marL="0" indent="0" eaLnBrk="0" fontAlgn="base" hangingPunct="0">
              <a:lnSpc>
                <a:spcPct val="100000"/>
              </a:lnSpc>
              <a:spcBef>
                <a:spcPct val="0"/>
              </a:spcBef>
              <a:spcAft>
                <a:spcPct val="0"/>
              </a:spcAft>
              <a:buNone/>
            </a:pPr>
            <a:r>
              <a:rPr lang="en-US" altLang="en-US" sz="1200" b="1" dirty="0">
                <a:latin typeface="Arial" panose="020B0604020202020204" pitchFamily="34" charset="0"/>
              </a:rPr>
              <a:t>Key Advantages:</a:t>
            </a:r>
            <a:endParaRPr lang="en-US" altLang="en-US" sz="1200" dirty="0">
              <a:latin typeface="Arial" panose="020B0604020202020204" pitchFamily="34" charset="0"/>
            </a:endParaRPr>
          </a:p>
          <a:p>
            <a:pPr marL="117475" indent="-117475" eaLnBrk="0" fontAlgn="base" hangingPunct="0">
              <a:lnSpc>
                <a:spcPct val="100000"/>
              </a:lnSpc>
              <a:spcBef>
                <a:spcPct val="0"/>
              </a:spcBef>
              <a:spcAft>
                <a:spcPct val="0"/>
              </a:spcAft>
            </a:pPr>
            <a:r>
              <a:rPr lang="en-US" altLang="en-US" sz="1200" dirty="0">
                <a:latin typeface="Arial" panose="020B0604020202020204" pitchFamily="34" charset="0"/>
              </a:rPr>
              <a:t>Process the entire input sequence simultaneously.</a:t>
            </a:r>
          </a:p>
          <a:p>
            <a:pPr marL="117475" indent="-117475" eaLnBrk="0" fontAlgn="base" hangingPunct="0">
              <a:lnSpc>
                <a:spcPct val="100000"/>
              </a:lnSpc>
              <a:spcBef>
                <a:spcPct val="0"/>
              </a:spcBef>
              <a:spcAft>
                <a:spcPct val="0"/>
              </a:spcAft>
            </a:pPr>
            <a:r>
              <a:rPr lang="en-US" altLang="en-US" sz="1200" dirty="0">
                <a:latin typeface="Arial" panose="020B0604020202020204" pitchFamily="34" charset="0"/>
              </a:rPr>
              <a:t>Use attention mechanisms to capture relationships between tokens.</a:t>
            </a:r>
          </a:p>
          <a:p>
            <a:pPr marL="117475" indent="-117475" eaLnBrk="0" fontAlgn="base" hangingPunct="0">
              <a:lnSpc>
                <a:spcPct val="100000"/>
              </a:lnSpc>
              <a:spcBef>
                <a:spcPct val="0"/>
              </a:spcBef>
              <a:spcAft>
                <a:spcPct val="0"/>
              </a:spcAft>
            </a:pPr>
            <a:r>
              <a:rPr lang="en-US" altLang="en-US" sz="1200" dirty="0">
                <a:latin typeface="Arial" panose="020B0604020202020204" pitchFamily="34" charset="0"/>
              </a:rPr>
              <a:t>Efficiently translates sentences, even with long-range dependencies.</a:t>
            </a:r>
          </a:p>
          <a:p>
            <a:pPr marL="0" indent="0" eaLnBrk="0" fontAlgn="base" hangingPunct="0">
              <a:lnSpc>
                <a:spcPct val="100000"/>
              </a:lnSpc>
              <a:spcBef>
                <a:spcPct val="0"/>
              </a:spcBef>
              <a:spcAft>
                <a:spcPct val="0"/>
              </a:spcAft>
              <a:buFontTx/>
              <a:buNone/>
            </a:pPr>
            <a:endParaRPr lang="en-US" altLang="en-US" sz="1200" dirty="0">
              <a:latin typeface="Arial" panose="020B0604020202020204" pitchFamily="34" charset="0"/>
            </a:endParaRPr>
          </a:p>
        </p:txBody>
      </p:sp>
    </p:spTree>
    <p:extLst>
      <p:ext uri="{BB962C8B-B14F-4D97-AF65-F5344CB8AC3E}">
        <p14:creationId xmlns:p14="http://schemas.microsoft.com/office/powerpoint/2010/main" val="8434245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77C27B9-D4E0-4BA1-2F68-3A8435462C5C}"/>
              </a:ext>
            </a:extLst>
          </p:cNvPr>
          <p:cNvSpPr>
            <a:spLocks noGrp="1"/>
          </p:cNvSpPr>
          <p:nvPr>
            <p:ph type="title"/>
          </p:nvPr>
        </p:nvSpPr>
        <p:spPr>
          <a:xfrm>
            <a:off x="838200" y="74652"/>
            <a:ext cx="10515600" cy="748208"/>
          </a:xfrm>
        </p:spPr>
        <p:txBody>
          <a:bodyPr/>
          <a:lstStyle/>
          <a:p>
            <a:r>
              <a:rPr lang="en-US" dirty="0"/>
              <a:t>Number of Parameters - Original Transformer Model</a:t>
            </a:r>
          </a:p>
        </p:txBody>
      </p:sp>
      <p:graphicFrame>
        <p:nvGraphicFramePr>
          <p:cNvPr id="4" name="Content Placeholder 3">
            <a:extLst>
              <a:ext uri="{FF2B5EF4-FFF2-40B4-BE49-F238E27FC236}">
                <a16:creationId xmlns:a16="http://schemas.microsoft.com/office/drawing/2014/main" id="{4A75D4AB-709F-CA1D-8B80-9F2D56CABF37}"/>
              </a:ext>
            </a:extLst>
          </p:cNvPr>
          <p:cNvGraphicFramePr>
            <a:graphicFrameLocks noGrp="1"/>
          </p:cNvGraphicFramePr>
          <p:nvPr>
            <p:ph idx="1"/>
            <p:extLst>
              <p:ext uri="{D42A27DB-BD31-4B8C-83A1-F6EECF244321}">
                <p14:modId xmlns:p14="http://schemas.microsoft.com/office/powerpoint/2010/main" val="3224058586"/>
              </p:ext>
            </p:extLst>
          </p:nvPr>
        </p:nvGraphicFramePr>
        <p:xfrm>
          <a:off x="838198" y="1070190"/>
          <a:ext cx="10515598" cy="5534480"/>
        </p:xfrm>
        <a:graphic>
          <a:graphicData uri="http://schemas.openxmlformats.org/drawingml/2006/table">
            <a:tbl>
              <a:tblPr>
                <a:tableStyleId>{616DA210-FB5B-4158-B5E0-FEB733F419BA}</a:tableStyleId>
              </a:tblPr>
              <a:tblGrid>
                <a:gridCol w="2096529">
                  <a:extLst>
                    <a:ext uri="{9D8B030D-6E8A-4147-A177-3AD203B41FA5}">
                      <a16:colId xmlns:a16="http://schemas.microsoft.com/office/drawing/2014/main" val="1678473953"/>
                    </a:ext>
                  </a:extLst>
                </a:gridCol>
                <a:gridCol w="3379326">
                  <a:extLst>
                    <a:ext uri="{9D8B030D-6E8A-4147-A177-3AD203B41FA5}">
                      <a16:colId xmlns:a16="http://schemas.microsoft.com/office/drawing/2014/main" val="2885696397"/>
                    </a:ext>
                  </a:extLst>
                </a:gridCol>
                <a:gridCol w="3484432">
                  <a:extLst>
                    <a:ext uri="{9D8B030D-6E8A-4147-A177-3AD203B41FA5}">
                      <a16:colId xmlns:a16="http://schemas.microsoft.com/office/drawing/2014/main" val="19681432"/>
                    </a:ext>
                  </a:extLst>
                </a:gridCol>
                <a:gridCol w="1555311">
                  <a:extLst>
                    <a:ext uri="{9D8B030D-6E8A-4147-A177-3AD203B41FA5}">
                      <a16:colId xmlns:a16="http://schemas.microsoft.com/office/drawing/2014/main" val="2602281945"/>
                    </a:ext>
                  </a:extLst>
                </a:gridCol>
              </a:tblGrid>
              <a:tr h="229476">
                <a:tc>
                  <a:txBody>
                    <a:bodyPr/>
                    <a:lstStyle/>
                    <a:p>
                      <a:pPr algn="ctr"/>
                      <a:r>
                        <a:rPr lang="en-US" sz="1400" b="1"/>
                        <a:t>Component</a:t>
                      </a:r>
                      <a:endParaRPr lang="en-US" sz="1400"/>
                    </a:p>
                  </a:txBody>
                  <a:tcPr marL="57369" marR="57369" marT="28684" marB="28684" anchor="ctr">
                    <a:solidFill>
                      <a:schemeClr val="bg1">
                        <a:lumMod val="85000"/>
                      </a:schemeClr>
                    </a:solidFill>
                  </a:tcPr>
                </a:tc>
                <a:tc>
                  <a:txBody>
                    <a:bodyPr/>
                    <a:lstStyle/>
                    <a:p>
                      <a:pPr algn="ctr"/>
                      <a:r>
                        <a:rPr lang="en-US" sz="1400" b="1"/>
                        <a:t>Parameter</a:t>
                      </a:r>
                      <a:endParaRPr lang="en-US" sz="1400"/>
                    </a:p>
                  </a:txBody>
                  <a:tcPr marL="57369" marR="57369" marT="28684" marB="28684" anchor="ctr">
                    <a:solidFill>
                      <a:schemeClr val="bg1">
                        <a:lumMod val="85000"/>
                      </a:schemeClr>
                    </a:solidFill>
                  </a:tcPr>
                </a:tc>
                <a:tc>
                  <a:txBody>
                    <a:bodyPr/>
                    <a:lstStyle/>
                    <a:p>
                      <a:pPr algn="ctr"/>
                      <a:r>
                        <a:rPr lang="en-US" sz="1400" b="1"/>
                        <a:t>Formula / Size</a:t>
                      </a:r>
                      <a:endParaRPr lang="en-US" sz="1400"/>
                    </a:p>
                  </a:txBody>
                  <a:tcPr marL="57369" marR="57369" marT="28684" marB="28684" anchor="ctr">
                    <a:solidFill>
                      <a:schemeClr val="bg1">
                        <a:lumMod val="85000"/>
                      </a:schemeClr>
                    </a:solidFill>
                  </a:tcPr>
                </a:tc>
                <a:tc>
                  <a:txBody>
                    <a:bodyPr/>
                    <a:lstStyle/>
                    <a:p>
                      <a:pPr algn="ctr"/>
                      <a:r>
                        <a:rPr lang="en-US" sz="1400" b="1" dirty="0"/>
                        <a:t>Total Parameters</a:t>
                      </a:r>
                      <a:endParaRPr lang="en-US" sz="1400" dirty="0"/>
                    </a:p>
                  </a:txBody>
                  <a:tcPr marL="57369" marR="57369" marT="28684" marB="28684" anchor="ctr">
                    <a:solidFill>
                      <a:schemeClr val="bg1">
                        <a:lumMod val="85000"/>
                      </a:schemeClr>
                    </a:solidFill>
                  </a:tcPr>
                </a:tc>
                <a:extLst>
                  <a:ext uri="{0D108BD9-81ED-4DB2-BD59-A6C34878D82A}">
                    <a16:rowId xmlns:a16="http://schemas.microsoft.com/office/drawing/2014/main" val="4213609528"/>
                  </a:ext>
                </a:extLst>
              </a:tr>
              <a:tr h="401583">
                <a:tc>
                  <a:txBody>
                    <a:bodyPr/>
                    <a:lstStyle/>
                    <a:p>
                      <a:r>
                        <a:rPr lang="en-US" sz="1400" b="1"/>
                        <a:t>Input</a:t>
                      </a:r>
                      <a:endParaRPr lang="en-US" sz="1400"/>
                    </a:p>
                  </a:txBody>
                  <a:tcPr marL="57369" marR="57369" marT="28684" marB="28684" anchor="ctr"/>
                </a:tc>
                <a:tc>
                  <a:txBody>
                    <a:bodyPr/>
                    <a:lstStyle/>
                    <a:p>
                      <a:r>
                        <a:rPr lang="en-US" sz="1400"/>
                        <a:t>Token embedding</a:t>
                      </a:r>
                    </a:p>
                  </a:txBody>
                  <a:tcPr marL="57369" marR="57369" marT="28684" marB="28684" anchor="ctr"/>
                </a:tc>
                <a:tc>
                  <a:txBody>
                    <a:bodyPr/>
                    <a:lstStyle/>
                    <a:p>
                      <a:r>
                        <a:rPr lang="en-US" sz="1400"/>
                        <a:t>Vocab_Size × d_model = 37000 × 512</a:t>
                      </a:r>
                    </a:p>
                  </a:txBody>
                  <a:tcPr marL="57369" marR="57369" marT="28684" marB="28684" anchor="ctr"/>
                </a:tc>
                <a:tc>
                  <a:txBody>
                    <a:bodyPr/>
                    <a:lstStyle/>
                    <a:p>
                      <a:pPr algn="ctr"/>
                      <a:r>
                        <a:rPr lang="en-US" sz="1400" dirty="0"/>
                        <a:t>≈ 18.94M</a:t>
                      </a:r>
                    </a:p>
                  </a:txBody>
                  <a:tcPr marL="57369" marR="57369" marT="28684" marB="28684" anchor="ctr"/>
                </a:tc>
                <a:extLst>
                  <a:ext uri="{0D108BD9-81ED-4DB2-BD59-A6C34878D82A}">
                    <a16:rowId xmlns:a16="http://schemas.microsoft.com/office/drawing/2014/main" val="506513003"/>
                  </a:ext>
                </a:extLst>
              </a:tr>
              <a:tr h="401583">
                <a:tc>
                  <a:txBody>
                    <a:bodyPr/>
                    <a:lstStyle/>
                    <a:p>
                      <a:endParaRPr lang="en-US" sz="1400"/>
                    </a:p>
                  </a:txBody>
                  <a:tcPr marL="57369" marR="57369" marT="28684" marB="28684" anchor="ctr"/>
                </a:tc>
                <a:tc>
                  <a:txBody>
                    <a:bodyPr/>
                    <a:lstStyle/>
                    <a:p>
                      <a:r>
                        <a:rPr lang="en-US" sz="1400"/>
                        <a:t>Positional encoding (fixed)</a:t>
                      </a:r>
                    </a:p>
                  </a:txBody>
                  <a:tcPr marL="57369" marR="57369" marT="28684" marB="28684" anchor="ctr"/>
                </a:tc>
                <a:tc>
                  <a:txBody>
                    <a:bodyPr/>
                    <a:lstStyle/>
                    <a:p>
                      <a:r>
                        <a:rPr lang="en-US" sz="1400"/>
                        <a:t>n × d_model</a:t>
                      </a:r>
                    </a:p>
                  </a:txBody>
                  <a:tcPr marL="57369" marR="57369" marT="28684" marB="28684" anchor="ctr"/>
                </a:tc>
                <a:tc>
                  <a:txBody>
                    <a:bodyPr/>
                    <a:lstStyle/>
                    <a:p>
                      <a:pPr algn="ctr"/>
                      <a:r>
                        <a:rPr lang="en-US" sz="1400"/>
                        <a:t>Not learned (original paper used fixed)</a:t>
                      </a:r>
                    </a:p>
                  </a:txBody>
                  <a:tcPr marL="57369" marR="57369" marT="28684" marB="28684" anchor="ctr"/>
                </a:tc>
                <a:extLst>
                  <a:ext uri="{0D108BD9-81ED-4DB2-BD59-A6C34878D82A}">
                    <a16:rowId xmlns:a16="http://schemas.microsoft.com/office/drawing/2014/main" val="1787381857"/>
                  </a:ext>
                </a:extLst>
              </a:tr>
              <a:tr h="401583">
                <a:tc>
                  <a:txBody>
                    <a:bodyPr/>
                    <a:lstStyle/>
                    <a:p>
                      <a:r>
                        <a:rPr lang="en-US" sz="1400" b="1"/>
                        <a:t>Attention (per layer)</a:t>
                      </a:r>
                      <a:endParaRPr lang="en-US" sz="1400"/>
                    </a:p>
                  </a:txBody>
                  <a:tcPr marL="57369" marR="57369" marT="28684" marB="28684" anchor="ctr"/>
                </a:tc>
                <a:tc>
                  <a:txBody>
                    <a:bodyPr/>
                    <a:lstStyle/>
                    <a:p>
                      <a:r>
                        <a:rPr lang="en-US" sz="1400"/>
                        <a:t>Q/K/V weights per head</a:t>
                      </a:r>
                    </a:p>
                  </a:txBody>
                  <a:tcPr marL="57369" marR="57369" marT="28684" marB="28684" anchor="ctr"/>
                </a:tc>
                <a:tc>
                  <a:txBody>
                    <a:bodyPr/>
                    <a:lstStyle/>
                    <a:p>
                      <a:r>
                        <a:rPr lang="en-US" sz="1400" dirty="0"/>
                        <a:t>3 × </a:t>
                      </a:r>
                      <a:r>
                        <a:rPr lang="en-US" sz="1400" dirty="0" err="1"/>
                        <a:t>d_model</a:t>
                      </a:r>
                      <a:r>
                        <a:rPr lang="en-US" sz="1400" dirty="0"/>
                        <a:t> × </a:t>
                      </a:r>
                      <a:r>
                        <a:rPr lang="en-US" sz="1400" dirty="0" err="1"/>
                        <a:t>d_k</a:t>
                      </a:r>
                      <a:r>
                        <a:rPr lang="en-US" sz="1400" dirty="0"/>
                        <a:t> = 3 × 512 × 64</a:t>
                      </a:r>
                    </a:p>
                  </a:txBody>
                  <a:tcPr marL="57369" marR="57369" marT="28684" marB="28684" anchor="ctr"/>
                </a:tc>
                <a:tc>
                  <a:txBody>
                    <a:bodyPr/>
                    <a:lstStyle/>
                    <a:p>
                      <a:pPr algn="ctr"/>
                      <a:r>
                        <a:rPr lang="en-US" sz="1400"/>
                        <a:t>98,304</a:t>
                      </a:r>
                    </a:p>
                  </a:txBody>
                  <a:tcPr marL="57369" marR="57369" marT="28684" marB="28684" anchor="ctr"/>
                </a:tc>
                <a:extLst>
                  <a:ext uri="{0D108BD9-81ED-4DB2-BD59-A6C34878D82A}">
                    <a16:rowId xmlns:a16="http://schemas.microsoft.com/office/drawing/2014/main" val="1474393692"/>
                  </a:ext>
                </a:extLst>
              </a:tr>
              <a:tr h="401583">
                <a:tc>
                  <a:txBody>
                    <a:bodyPr/>
                    <a:lstStyle/>
                    <a:p>
                      <a:endParaRPr lang="en-US" sz="1400"/>
                    </a:p>
                  </a:txBody>
                  <a:tcPr marL="57369" marR="57369" marT="28684" marB="28684" anchor="ctr"/>
                </a:tc>
                <a:tc>
                  <a:txBody>
                    <a:bodyPr/>
                    <a:lstStyle/>
                    <a:p>
                      <a:r>
                        <a:rPr lang="en-US" sz="1400"/>
                        <a:t>Output projection</a:t>
                      </a:r>
                    </a:p>
                  </a:txBody>
                  <a:tcPr marL="57369" marR="57369" marT="28684" marB="28684" anchor="ctr"/>
                </a:tc>
                <a:tc>
                  <a:txBody>
                    <a:bodyPr/>
                    <a:lstStyle/>
                    <a:p>
                      <a:r>
                        <a:rPr lang="en-US" sz="1400"/>
                        <a:t>d_model × d_model = 512 × 512</a:t>
                      </a:r>
                    </a:p>
                  </a:txBody>
                  <a:tcPr marL="57369" marR="57369" marT="28684" marB="28684" anchor="ctr"/>
                </a:tc>
                <a:tc>
                  <a:txBody>
                    <a:bodyPr/>
                    <a:lstStyle/>
                    <a:p>
                      <a:pPr algn="ctr"/>
                      <a:r>
                        <a:rPr lang="en-US" sz="1400"/>
                        <a:t>262,144</a:t>
                      </a:r>
                    </a:p>
                  </a:txBody>
                  <a:tcPr marL="57369" marR="57369" marT="28684" marB="28684" anchor="ctr"/>
                </a:tc>
                <a:extLst>
                  <a:ext uri="{0D108BD9-81ED-4DB2-BD59-A6C34878D82A}">
                    <a16:rowId xmlns:a16="http://schemas.microsoft.com/office/drawing/2014/main" val="4137405759"/>
                  </a:ext>
                </a:extLst>
              </a:tr>
              <a:tr h="401583">
                <a:tc>
                  <a:txBody>
                    <a:bodyPr/>
                    <a:lstStyle/>
                    <a:p>
                      <a:endParaRPr lang="en-US" sz="1400"/>
                    </a:p>
                  </a:txBody>
                  <a:tcPr marL="57369" marR="57369" marT="28684" marB="28684" anchor="ctr"/>
                </a:tc>
                <a:tc>
                  <a:txBody>
                    <a:bodyPr/>
                    <a:lstStyle/>
                    <a:p>
                      <a:r>
                        <a:rPr lang="en-US" sz="1400" b="1"/>
                        <a:t>Total per Multi-Head block</a:t>
                      </a:r>
                      <a:endParaRPr lang="en-US" sz="1400"/>
                    </a:p>
                  </a:txBody>
                  <a:tcPr marL="57369" marR="57369" marT="28684" marB="28684" anchor="ctr"/>
                </a:tc>
                <a:tc>
                  <a:txBody>
                    <a:bodyPr/>
                    <a:lstStyle/>
                    <a:p>
                      <a:r>
                        <a:rPr lang="en-US" sz="1400"/>
                        <a:t>–</a:t>
                      </a:r>
                    </a:p>
                  </a:txBody>
                  <a:tcPr marL="57369" marR="57369" marT="28684" marB="28684" anchor="ctr"/>
                </a:tc>
                <a:tc>
                  <a:txBody>
                    <a:bodyPr/>
                    <a:lstStyle/>
                    <a:p>
                      <a:pPr algn="ctr"/>
                      <a:r>
                        <a:rPr lang="en-US" sz="1400"/>
                        <a:t>≈ 360K</a:t>
                      </a:r>
                    </a:p>
                  </a:txBody>
                  <a:tcPr marL="57369" marR="57369" marT="28684" marB="28684" anchor="ctr"/>
                </a:tc>
                <a:extLst>
                  <a:ext uri="{0D108BD9-81ED-4DB2-BD59-A6C34878D82A}">
                    <a16:rowId xmlns:a16="http://schemas.microsoft.com/office/drawing/2014/main" val="4113348193"/>
                  </a:ext>
                </a:extLst>
              </a:tr>
              <a:tr h="229476">
                <a:tc>
                  <a:txBody>
                    <a:bodyPr/>
                    <a:lstStyle/>
                    <a:p>
                      <a:r>
                        <a:rPr lang="en-US" sz="1400" b="1"/>
                        <a:t>Feed-Forward (per layer)</a:t>
                      </a:r>
                      <a:endParaRPr lang="en-US" sz="1400"/>
                    </a:p>
                  </a:txBody>
                  <a:tcPr marL="57369" marR="57369" marT="28684" marB="28684" anchor="ctr"/>
                </a:tc>
                <a:tc>
                  <a:txBody>
                    <a:bodyPr/>
                    <a:lstStyle/>
                    <a:p>
                      <a:r>
                        <a:rPr lang="en-US" sz="1400"/>
                        <a:t>Linear 1: 512 × 2048</a:t>
                      </a:r>
                    </a:p>
                  </a:txBody>
                  <a:tcPr marL="57369" marR="57369" marT="28684" marB="28684" anchor="ctr"/>
                </a:tc>
                <a:tc>
                  <a:txBody>
                    <a:bodyPr/>
                    <a:lstStyle/>
                    <a:p>
                      <a:r>
                        <a:rPr lang="en-US" sz="1400"/>
                        <a:t>–</a:t>
                      </a:r>
                    </a:p>
                  </a:txBody>
                  <a:tcPr marL="57369" marR="57369" marT="28684" marB="28684" anchor="ctr"/>
                </a:tc>
                <a:tc>
                  <a:txBody>
                    <a:bodyPr/>
                    <a:lstStyle/>
                    <a:p>
                      <a:pPr algn="ctr"/>
                      <a:r>
                        <a:rPr lang="en-US" sz="1400"/>
                        <a:t>1,048,576</a:t>
                      </a:r>
                    </a:p>
                  </a:txBody>
                  <a:tcPr marL="57369" marR="57369" marT="28684" marB="28684" anchor="ctr"/>
                </a:tc>
                <a:extLst>
                  <a:ext uri="{0D108BD9-81ED-4DB2-BD59-A6C34878D82A}">
                    <a16:rowId xmlns:a16="http://schemas.microsoft.com/office/drawing/2014/main" val="3253858964"/>
                  </a:ext>
                </a:extLst>
              </a:tr>
              <a:tr h="229476">
                <a:tc>
                  <a:txBody>
                    <a:bodyPr/>
                    <a:lstStyle/>
                    <a:p>
                      <a:endParaRPr lang="en-US" sz="1400"/>
                    </a:p>
                  </a:txBody>
                  <a:tcPr marL="57369" marR="57369" marT="28684" marB="28684" anchor="ctr"/>
                </a:tc>
                <a:tc>
                  <a:txBody>
                    <a:bodyPr/>
                    <a:lstStyle/>
                    <a:p>
                      <a:r>
                        <a:rPr lang="en-US" sz="1400"/>
                        <a:t>Linear 2: 2048 × 512</a:t>
                      </a:r>
                    </a:p>
                  </a:txBody>
                  <a:tcPr marL="57369" marR="57369" marT="28684" marB="28684" anchor="ctr"/>
                </a:tc>
                <a:tc>
                  <a:txBody>
                    <a:bodyPr/>
                    <a:lstStyle/>
                    <a:p>
                      <a:r>
                        <a:rPr lang="en-US" sz="1400"/>
                        <a:t>–</a:t>
                      </a:r>
                    </a:p>
                  </a:txBody>
                  <a:tcPr marL="57369" marR="57369" marT="28684" marB="28684" anchor="ctr"/>
                </a:tc>
                <a:tc>
                  <a:txBody>
                    <a:bodyPr/>
                    <a:lstStyle/>
                    <a:p>
                      <a:pPr algn="ctr"/>
                      <a:r>
                        <a:rPr lang="en-US" sz="1400"/>
                        <a:t>1,048,576</a:t>
                      </a:r>
                    </a:p>
                  </a:txBody>
                  <a:tcPr marL="57369" marR="57369" marT="28684" marB="28684" anchor="ctr"/>
                </a:tc>
                <a:extLst>
                  <a:ext uri="{0D108BD9-81ED-4DB2-BD59-A6C34878D82A}">
                    <a16:rowId xmlns:a16="http://schemas.microsoft.com/office/drawing/2014/main" val="2036449896"/>
                  </a:ext>
                </a:extLst>
              </a:tr>
              <a:tr h="229476">
                <a:tc>
                  <a:txBody>
                    <a:bodyPr/>
                    <a:lstStyle/>
                    <a:p>
                      <a:endParaRPr lang="en-US" sz="1400"/>
                    </a:p>
                  </a:txBody>
                  <a:tcPr marL="57369" marR="57369" marT="28684" marB="28684" anchor="ctr"/>
                </a:tc>
                <a:tc>
                  <a:txBody>
                    <a:bodyPr/>
                    <a:lstStyle/>
                    <a:p>
                      <a:r>
                        <a:rPr lang="en-US" sz="1400" b="1"/>
                        <a:t>Total FFN per layer</a:t>
                      </a:r>
                      <a:endParaRPr lang="en-US" sz="1400"/>
                    </a:p>
                  </a:txBody>
                  <a:tcPr marL="57369" marR="57369" marT="28684" marB="28684" anchor="ctr"/>
                </a:tc>
                <a:tc>
                  <a:txBody>
                    <a:bodyPr/>
                    <a:lstStyle/>
                    <a:p>
                      <a:r>
                        <a:rPr lang="en-US" sz="1400"/>
                        <a:t>–</a:t>
                      </a:r>
                    </a:p>
                  </a:txBody>
                  <a:tcPr marL="57369" marR="57369" marT="28684" marB="28684" anchor="ctr"/>
                </a:tc>
                <a:tc>
                  <a:txBody>
                    <a:bodyPr/>
                    <a:lstStyle/>
                    <a:p>
                      <a:pPr algn="ctr"/>
                      <a:r>
                        <a:rPr lang="en-US" sz="1400"/>
                        <a:t>≈ 2.10M</a:t>
                      </a:r>
                    </a:p>
                  </a:txBody>
                  <a:tcPr marL="57369" marR="57369" marT="28684" marB="28684" anchor="ctr"/>
                </a:tc>
                <a:extLst>
                  <a:ext uri="{0D108BD9-81ED-4DB2-BD59-A6C34878D82A}">
                    <a16:rowId xmlns:a16="http://schemas.microsoft.com/office/drawing/2014/main" val="1680064454"/>
                  </a:ext>
                </a:extLst>
              </a:tr>
              <a:tr h="229476">
                <a:tc>
                  <a:txBody>
                    <a:bodyPr/>
                    <a:lstStyle/>
                    <a:p>
                      <a:r>
                        <a:rPr lang="en-US" sz="1400" b="1"/>
                        <a:t>LayerNorm</a:t>
                      </a:r>
                      <a:endParaRPr lang="en-US" sz="1400"/>
                    </a:p>
                  </a:txBody>
                  <a:tcPr marL="57369" marR="57369" marT="28684" marB="28684" anchor="ctr"/>
                </a:tc>
                <a:tc>
                  <a:txBody>
                    <a:bodyPr/>
                    <a:lstStyle/>
                    <a:p>
                      <a:r>
                        <a:rPr lang="en-US" sz="1400"/>
                        <a:t>2 × γ, β per layer</a:t>
                      </a:r>
                    </a:p>
                  </a:txBody>
                  <a:tcPr marL="57369" marR="57369" marT="28684" marB="28684" anchor="ctr"/>
                </a:tc>
                <a:tc>
                  <a:txBody>
                    <a:bodyPr/>
                    <a:lstStyle/>
                    <a:p>
                      <a:r>
                        <a:rPr lang="it-IT" sz="1400"/>
                        <a:t>2 × d_model = 2 × 512</a:t>
                      </a:r>
                    </a:p>
                  </a:txBody>
                  <a:tcPr marL="57369" marR="57369" marT="28684" marB="28684" anchor="ctr"/>
                </a:tc>
                <a:tc>
                  <a:txBody>
                    <a:bodyPr/>
                    <a:lstStyle/>
                    <a:p>
                      <a:pPr algn="ctr"/>
                      <a:r>
                        <a:rPr lang="en-US" sz="1400"/>
                        <a:t>1,024</a:t>
                      </a:r>
                    </a:p>
                  </a:txBody>
                  <a:tcPr marL="57369" marR="57369" marT="28684" marB="28684" anchor="ctr"/>
                </a:tc>
                <a:extLst>
                  <a:ext uri="{0D108BD9-81ED-4DB2-BD59-A6C34878D82A}">
                    <a16:rowId xmlns:a16="http://schemas.microsoft.com/office/drawing/2014/main" val="1035842423"/>
                  </a:ext>
                </a:extLst>
              </a:tr>
              <a:tr h="401583">
                <a:tc>
                  <a:txBody>
                    <a:bodyPr/>
                    <a:lstStyle/>
                    <a:p>
                      <a:r>
                        <a:rPr lang="en-US" sz="1400" b="1"/>
                        <a:t>Encoder Block Total</a:t>
                      </a:r>
                      <a:endParaRPr lang="en-US" sz="1400"/>
                    </a:p>
                  </a:txBody>
                  <a:tcPr marL="57369" marR="57369" marT="28684" marB="28684" anchor="ctr"/>
                </a:tc>
                <a:tc>
                  <a:txBody>
                    <a:bodyPr/>
                    <a:lstStyle/>
                    <a:p>
                      <a:r>
                        <a:rPr lang="en-US" sz="1400"/>
                        <a:t>–</a:t>
                      </a:r>
                    </a:p>
                  </a:txBody>
                  <a:tcPr marL="57369" marR="57369" marT="28684" marB="28684" anchor="ctr"/>
                </a:tc>
                <a:tc>
                  <a:txBody>
                    <a:bodyPr/>
                    <a:lstStyle/>
                    <a:p>
                      <a:r>
                        <a:rPr lang="en-US" sz="1400"/>
                        <a:t>Attention + FFN + LayerNorm</a:t>
                      </a:r>
                    </a:p>
                  </a:txBody>
                  <a:tcPr marL="57369" marR="57369" marT="28684" marB="28684" anchor="ctr"/>
                </a:tc>
                <a:tc>
                  <a:txBody>
                    <a:bodyPr/>
                    <a:lstStyle/>
                    <a:p>
                      <a:pPr algn="ctr"/>
                      <a:r>
                        <a:rPr lang="en-US" sz="1400"/>
                        <a:t>≈ 2.46M</a:t>
                      </a:r>
                    </a:p>
                  </a:txBody>
                  <a:tcPr marL="57369" marR="57369" marT="28684" marB="28684" anchor="ctr"/>
                </a:tc>
                <a:extLst>
                  <a:ext uri="{0D108BD9-81ED-4DB2-BD59-A6C34878D82A}">
                    <a16:rowId xmlns:a16="http://schemas.microsoft.com/office/drawing/2014/main" val="220800660"/>
                  </a:ext>
                </a:extLst>
              </a:tr>
              <a:tr h="229476">
                <a:tc>
                  <a:txBody>
                    <a:bodyPr/>
                    <a:lstStyle/>
                    <a:p>
                      <a:r>
                        <a:rPr lang="en-US" sz="1400" b="1"/>
                        <a:t>Encoder Total (6 layers)</a:t>
                      </a:r>
                      <a:endParaRPr lang="en-US" sz="1400"/>
                    </a:p>
                  </a:txBody>
                  <a:tcPr marL="57369" marR="57369" marT="28684" marB="28684" anchor="ctr"/>
                </a:tc>
                <a:tc>
                  <a:txBody>
                    <a:bodyPr/>
                    <a:lstStyle/>
                    <a:p>
                      <a:r>
                        <a:rPr lang="en-US" sz="1400"/>
                        <a:t>–</a:t>
                      </a:r>
                    </a:p>
                  </a:txBody>
                  <a:tcPr marL="57369" marR="57369" marT="28684" marB="28684" anchor="ctr"/>
                </a:tc>
                <a:tc>
                  <a:txBody>
                    <a:bodyPr/>
                    <a:lstStyle/>
                    <a:p>
                      <a:r>
                        <a:rPr lang="en-US" sz="1400"/>
                        <a:t>6 × 2.46M</a:t>
                      </a:r>
                    </a:p>
                  </a:txBody>
                  <a:tcPr marL="57369" marR="57369" marT="28684" marB="28684" anchor="ctr"/>
                </a:tc>
                <a:tc>
                  <a:txBody>
                    <a:bodyPr/>
                    <a:lstStyle/>
                    <a:p>
                      <a:pPr algn="ctr"/>
                      <a:r>
                        <a:rPr lang="en-US" sz="1400"/>
                        <a:t>≈ 14.76M</a:t>
                      </a:r>
                    </a:p>
                  </a:txBody>
                  <a:tcPr marL="57369" marR="57369" marT="28684" marB="28684" anchor="ctr"/>
                </a:tc>
                <a:extLst>
                  <a:ext uri="{0D108BD9-81ED-4DB2-BD59-A6C34878D82A}">
                    <a16:rowId xmlns:a16="http://schemas.microsoft.com/office/drawing/2014/main" val="96615611"/>
                  </a:ext>
                </a:extLst>
              </a:tr>
              <a:tr h="401583">
                <a:tc>
                  <a:txBody>
                    <a:bodyPr/>
                    <a:lstStyle/>
                    <a:p>
                      <a:r>
                        <a:rPr lang="en-US" sz="1400" b="1"/>
                        <a:t>Decoder Total (6 layers)</a:t>
                      </a:r>
                      <a:endParaRPr lang="en-US" sz="1400"/>
                    </a:p>
                  </a:txBody>
                  <a:tcPr marL="57369" marR="57369" marT="28684" marB="28684" anchor="ctr"/>
                </a:tc>
                <a:tc>
                  <a:txBody>
                    <a:bodyPr/>
                    <a:lstStyle/>
                    <a:p>
                      <a:r>
                        <a:rPr lang="en-US" sz="1400"/>
                        <a:t>Similar structure + cross attention</a:t>
                      </a:r>
                    </a:p>
                  </a:txBody>
                  <a:tcPr marL="57369" marR="57369" marT="28684" marB="28684" anchor="ctr"/>
                </a:tc>
                <a:tc>
                  <a:txBody>
                    <a:bodyPr/>
                    <a:lstStyle/>
                    <a:p>
                      <a:r>
                        <a:rPr lang="en-US" sz="1400"/>
                        <a:t>≈ 2.6M per layer</a:t>
                      </a:r>
                    </a:p>
                  </a:txBody>
                  <a:tcPr marL="57369" marR="57369" marT="28684" marB="28684" anchor="ctr"/>
                </a:tc>
                <a:tc>
                  <a:txBody>
                    <a:bodyPr/>
                    <a:lstStyle/>
                    <a:p>
                      <a:pPr algn="ctr"/>
                      <a:r>
                        <a:rPr lang="en-US" sz="1400"/>
                        <a:t>≈ 15.6M</a:t>
                      </a:r>
                    </a:p>
                  </a:txBody>
                  <a:tcPr marL="57369" marR="57369" marT="28684" marB="28684" anchor="ctr"/>
                </a:tc>
                <a:extLst>
                  <a:ext uri="{0D108BD9-81ED-4DB2-BD59-A6C34878D82A}">
                    <a16:rowId xmlns:a16="http://schemas.microsoft.com/office/drawing/2014/main" val="1130604875"/>
                  </a:ext>
                </a:extLst>
              </a:tr>
              <a:tr h="401583">
                <a:tc>
                  <a:txBody>
                    <a:bodyPr/>
                    <a:lstStyle/>
                    <a:p>
                      <a:r>
                        <a:rPr lang="en-US" sz="1400" b="1"/>
                        <a:t>Output Layer</a:t>
                      </a:r>
                      <a:endParaRPr lang="en-US" sz="1400"/>
                    </a:p>
                  </a:txBody>
                  <a:tcPr marL="57369" marR="57369" marT="28684" marB="28684" anchor="ctr"/>
                </a:tc>
                <a:tc>
                  <a:txBody>
                    <a:bodyPr/>
                    <a:lstStyle/>
                    <a:p>
                      <a:r>
                        <a:rPr lang="en-US" sz="1400"/>
                        <a:t>d_model × Vocab_Size = 512 × 37000</a:t>
                      </a:r>
                    </a:p>
                  </a:txBody>
                  <a:tcPr marL="57369" marR="57369" marT="28684" marB="28684" anchor="ctr"/>
                </a:tc>
                <a:tc>
                  <a:txBody>
                    <a:bodyPr/>
                    <a:lstStyle/>
                    <a:p>
                      <a:r>
                        <a:rPr lang="en-US" sz="1400"/>
                        <a:t>tied/shared with embedding</a:t>
                      </a:r>
                    </a:p>
                  </a:txBody>
                  <a:tcPr marL="57369" marR="57369" marT="28684" marB="28684" anchor="ctr"/>
                </a:tc>
                <a:tc>
                  <a:txBody>
                    <a:bodyPr/>
                    <a:lstStyle/>
                    <a:p>
                      <a:pPr algn="ctr"/>
                      <a:r>
                        <a:rPr lang="en-US" sz="1400"/>
                        <a:t>≈ 18.94M</a:t>
                      </a:r>
                    </a:p>
                  </a:txBody>
                  <a:tcPr marL="57369" marR="57369" marT="28684" marB="28684" anchor="ctr"/>
                </a:tc>
                <a:extLst>
                  <a:ext uri="{0D108BD9-81ED-4DB2-BD59-A6C34878D82A}">
                    <a16:rowId xmlns:a16="http://schemas.microsoft.com/office/drawing/2014/main" val="1245264810"/>
                  </a:ext>
                </a:extLst>
              </a:tr>
              <a:tr h="401583">
                <a:tc>
                  <a:txBody>
                    <a:bodyPr/>
                    <a:lstStyle/>
                    <a:p>
                      <a:r>
                        <a:rPr lang="en-US" sz="1400" b="1"/>
                        <a:t>Total Model Parameters</a:t>
                      </a:r>
                      <a:endParaRPr lang="en-US" sz="1400"/>
                    </a:p>
                  </a:txBody>
                  <a:tcPr marL="57369" marR="57369" marT="28684" marB="28684" anchor="ctr"/>
                </a:tc>
                <a:tc>
                  <a:txBody>
                    <a:bodyPr/>
                    <a:lstStyle/>
                    <a:p>
                      <a:r>
                        <a:rPr lang="en-US" sz="1400"/>
                        <a:t>–</a:t>
                      </a:r>
                    </a:p>
                  </a:txBody>
                  <a:tcPr marL="57369" marR="57369" marT="28684" marB="28684" anchor="ctr"/>
                </a:tc>
                <a:tc>
                  <a:txBody>
                    <a:bodyPr/>
                    <a:lstStyle/>
                    <a:p>
                      <a:r>
                        <a:rPr lang="en-US" sz="1400"/>
                        <a:t>Encoder + Decoder + Embedding + Output</a:t>
                      </a:r>
                    </a:p>
                  </a:txBody>
                  <a:tcPr marL="57369" marR="57369" marT="28684" marB="28684" anchor="ctr"/>
                </a:tc>
                <a:tc>
                  <a:txBody>
                    <a:bodyPr/>
                    <a:lstStyle/>
                    <a:p>
                      <a:pPr algn="ctr"/>
                      <a:r>
                        <a:rPr lang="en-US" sz="1400" b="1" dirty="0"/>
                        <a:t>≈ 65M</a:t>
                      </a:r>
                      <a:endParaRPr lang="en-US" sz="1400" dirty="0"/>
                    </a:p>
                  </a:txBody>
                  <a:tcPr marL="57369" marR="57369" marT="28684" marB="28684" anchor="ctr"/>
                </a:tc>
                <a:extLst>
                  <a:ext uri="{0D108BD9-81ED-4DB2-BD59-A6C34878D82A}">
                    <a16:rowId xmlns:a16="http://schemas.microsoft.com/office/drawing/2014/main" val="3486525933"/>
                  </a:ext>
                </a:extLst>
              </a:tr>
            </a:tbl>
          </a:graphicData>
        </a:graphic>
      </p:graphicFrame>
    </p:spTree>
    <p:extLst>
      <p:ext uri="{BB962C8B-B14F-4D97-AF65-F5344CB8AC3E}">
        <p14:creationId xmlns:p14="http://schemas.microsoft.com/office/powerpoint/2010/main" val="27598467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4148F5-E31A-8253-6F0C-833EECDBDEF8}"/>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7B5F9871-78B0-DF56-F612-0E83C4EC46F6}"/>
              </a:ext>
            </a:extLst>
          </p:cNvPr>
          <p:cNvSpPr>
            <a:spLocks noGrp="1"/>
          </p:cNvSpPr>
          <p:nvPr>
            <p:ph idx="1"/>
          </p:nvPr>
        </p:nvSpPr>
        <p:spPr/>
        <p:txBody>
          <a:bodyPr/>
          <a:lstStyle/>
          <a:p>
            <a:r>
              <a:rPr lang="en-US" sz="2000" dirty="0">
                <a:hlinkClick r:id="rId2"/>
              </a:rPr>
              <a:t>https://jalammar.github.io/illustrated-transformer/</a:t>
            </a:r>
            <a:endParaRPr lang="en-US" sz="2000" dirty="0"/>
          </a:p>
          <a:p>
            <a:r>
              <a:rPr lang="en-US" sz="2000" dirty="0">
                <a:hlinkClick r:id="rId3"/>
              </a:rPr>
              <a:t>https://tamoghnasaha-22.medium.com/transformers-illustrated-5c9205a6c70f</a:t>
            </a:r>
            <a:endParaRPr lang="en-US" sz="2000" dirty="0"/>
          </a:p>
          <a:p>
            <a:endParaRPr lang="en-US" dirty="0"/>
          </a:p>
        </p:txBody>
      </p:sp>
    </p:spTree>
    <p:extLst>
      <p:ext uri="{BB962C8B-B14F-4D97-AF65-F5344CB8AC3E}">
        <p14:creationId xmlns:p14="http://schemas.microsoft.com/office/powerpoint/2010/main" val="26069999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D3E844C-566D-59BB-8276-11C0DC2C8154}"/>
              </a:ext>
            </a:extLst>
          </p:cNvPr>
          <p:cNvSpPr>
            <a:spLocks noGrp="1"/>
          </p:cNvSpPr>
          <p:nvPr>
            <p:ph type="title"/>
          </p:nvPr>
        </p:nvSpPr>
        <p:spPr/>
        <p:txBody>
          <a:bodyPr>
            <a:normAutofit/>
          </a:bodyPr>
          <a:lstStyle/>
          <a:p>
            <a:r>
              <a:rPr lang="en-US" sz="4400" dirty="0"/>
              <a:t>Context Aware Embeddings</a:t>
            </a:r>
          </a:p>
        </p:txBody>
      </p:sp>
      <p:sp>
        <p:nvSpPr>
          <p:cNvPr id="7" name="Text Placeholder 6">
            <a:extLst>
              <a:ext uri="{FF2B5EF4-FFF2-40B4-BE49-F238E27FC236}">
                <a16:creationId xmlns:a16="http://schemas.microsoft.com/office/drawing/2014/main" id="{94E7BA49-941A-788B-087B-9A62C3924B5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1306919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08A432-B88F-AA3F-5541-344C9F4883AB}"/>
              </a:ext>
            </a:extLst>
          </p:cNvPr>
          <p:cNvSpPr>
            <a:spLocks noGrp="1"/>
          </p:cNvSpPr>
          <p:nvPr>
            <p:ph type="title"/>
          </p:nvPr>
        </p:nvSpPr>
        <p:spPr/>
        <p:txBody>
          <a:bodyPr/>
          <a:lstStyle/>
          <a:p>
            <a:r>
              <a:rPr lang="en-US" dirty="0"/>
              <a:t>Contextual Word Embeddings (BERT and GPT)</a:t>
            </a:r>
          </a:p>
        </p:txBody>
      </p:sp>
      <p:sp>
        <p:nvSpPr>
          <p:cNvPr id="3" name="Content Placeholder 2">
            <a:extLst>
              <a:ext uri="{FF2B5EF4-FFF2-40B4-BE49-F238E27FC236}">
                <a16:creationId xmlns:a16="http://schemas.microsoft.com/office/drawing/2014/main" id="{5E40A64C-B3A9-1250-1890-A33582C1B388}"/>
              </a:ext>
            </a:extLst>
          </p:cNvPr>
          <p:cNvSpPr>
            <a:spLocks noGrp="1"/>
          </p:cNvSpPr>
          <p:nvPr>
            <p:ph idx="1"/>
          </p:nvPr>
        </p:nvSpPr>
        <p:spPr>
          <a:xfrm>
            <a:off x="838199" y="1706007"/>
            <a:ext cx="10515600" cy="5238490"/>
          </a:xfrm>
        </p:spPr>
        <p:txBody>
          <a:bodyPr>
            <a:normAutofit fontScale="92500" lnSpcReduction="10000"/>
          </a:bodyPr>
          <a:lstStyle/>
          <a:p>
            <a:pPr marL="0" indent="0">
              <a:buNone/>
            </a:pPr>
            <a:r>
              <a:rPr lang="en-US" sz="1800" b="1" dirty="0"/>
              <a:t>Key Innovation</a:t>
            </a:r>
          </a:p>
          <a:p>
            <a:pPr marL="0" indent="0">
              <a:buNone/>
            </a:pPr>
            <a:r>
              <a:rPr lang="en-US" sz="1800" dirty="0"/>
              <a:t>Unlike static embeddings (Word2Vec, </a:t>
            </a:r>
            <a:r>
              <a:rPr lang="en-US" sz="1800" dirty="0" err="1"/>
              <a:t>GloVe</a:t>
            </a:r>
            <a:r>
              <a:rPr lang="en-US" sz="1800" dirty="0"/>
              <a:t>), contextual models generate </a:t>
            </a:r>
            <a:r>
              <a:rPr lang="en-US" sz="1800" b="1" dirty="0"/>
              <a:t>different vectors for the same word</a:t>
            </a:r>
            <a:r>
              <a:rPr lang="en-US" sz="1800" dirty="0"/>
              <a:t> depending on its context.</a:t>
            </a:r>
          </a:p>
          <a:p>
            <a:pPr marL="0" indent="0">
              <a:buNone/>
            </a:pPr>
            <a:r>
              <a:rPr lang="en-US" sz="1800" b="1" dirty="0"/>
              <a:t>Approach</a:t>
            </a:r>
          </a:p>
          <a:p>
            <a:r>
              <a:rPr lang="en-US" sz="1800" dirty="0"/>
              <a:t>Uses deep, pre-trained neural networks (often transformer-based)</a:t>
            </a:r>
          </a:p>
          <a:p>
            <a:r>
              <a:rPr lang="en-US" sz="1800" dirty="0"/>
              <a:t>Embeddings are derived from entire sentences, capturing syntax and semantics dynamically</a:t>
            </a:r>
          </a:p>
          <a:p>
            <a:pPr>
              <a:buNone/>
            </a:pPr>
            <a:r>
              <a:rPr lang="en-US" sz="1800" b="1" dirty="0"/>
              <a:t>Examples</a:t>
            </a:r>
          </a:p>
          <a:p>
            <a:r>
              <a:rPr lang="en-US" b="1" dirty="0"/>
              <a:t>BERT - </a:t>
            </a:r>
            <a:r>
              <a:rPr lang="en-US" b="1" i="0" dirty="0">
                <a:solidFill>
                  <a:srgbClr val="040C28"/>
                </a:solidFill>
                <a:effectLst/>
                <a:latin typeface="Google Sans"/>
              </a:rPr>
              <a:t>Bidirectional Encoder Representations from Transformers</a:t>
            </a:r>
            <a:r>
              <a:rPr lang="en-US" b="1" dirty="0"/>
              <a:t> (2018)</a:t>
            </a:r>
            <a:r>
              <a:rPr lang="en-US" dirty="0"/>
              <a:t>: Transformer-based neural networks trained with masked language modeling and next sentence prediction</a:t>
            </a:r>
          </a:p>
          <a:p>
            <a:r>
              <a:rPr lang="en-US" b="1" dirty="0"/>
              <a:t>GPT - </a:t>
            </a:r>
            <a:r>
              <a:rPr lang="en-US" b="1" i="0" dirty="0">
                <a:solidFill>
                  <a:srgbClr val="040C28"/>
                </a:solidFill>
                <a:effectLst/>
                <a:latin typeface="Google Sans"/>
              </a:rPr>
              <a:t>Generative Pre-training Transformer</a:t>
            </a:r>
            <a:r>
              <a:rPr lang="en-US" b="1" dirty="0"/>
              <a:t> (2018): </a:t>
            </a:r>
            <a:r>
              <a:rPr lang="en-US" dirty="0"/>
              <a:t>Transformer-based unidirectional language model focused on generation.</a:t>
            </a:r>
          </a:p>
          <a:p>
            <a:pPr marL="0" indent="0">
              <a:buNone/>
            </a:pPr>
            <a:r>
              <a:rPr lang="en-US" sz="1800" b="1" dirty="0"/>
              <a:t>Characteristics</a:t>
            </a:r>
          </a:p>
          <a:p>
            <a:r>
              <a:rPr lang="en-US" dirty="0"/>
              <a:t>Embeddings are </a:t>
            </a:r>
            <a:r>
              <a:rPr lang="en-US" b="1" dirty="0"/>
              <a:t>context-sensitive</a:t>
            </a:r>
            <a:r>
              <a:rPr lang="en-US" dirty="0"/>
              <a:t> (e.g., “bank” in “river bank” vs. “savings bank”)</a:t>
            </a:r>
          </a:p>
          <a:p>
            <a:r>
              <a:rPr lang="en-US" dirty="0"/>
              <a:t>Each word is embedded based on its role in the sentence.</a:t>
            </a:r>
          </a:p>
          <a:p>
            <a:r>
              <a:rPr lang="en-US" dirty="0"/>
              <a:t>Embeddings vary for the same word depending on its position and meaning.</a:t>
            </a:r>
          </a:p>
          <a:p>
            <a:r>
              <a:rPr lang="en-US" dirty="0"/>
              <a:t>Significantly improve performance on downstream NLP tasks.</a:t>
            </a:r>
          </a:p>
        </p:txBody>
      </p:sp>
    </p:spTree>
    <p:extLst>
      <p:ext uri="{BB962C8B-B14F-4D97-AF65-F5344CB8AC3E}">
        <p14:creationId xmlns:p14="http://schemas.microsoft.com/office/powerpoint/2010/main" val="30738938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62B2F9-E44C-BA0D-7384-2A977FFE128E}"/>
              </a:ext>
            </a:extLst>
          </p:cNvPr>
          <p:cNvSpPr>
            <a:spLocks noGrp="1"/>
          </p:cNvSpPr>
          <p:nvPr>
            <p:ph type="title"/>
          </p:nvPr>
        </p:nvSpPr>
        <p:spPr/>
        <p:txBody>
          <a:bodyPr/>
          <a:lstStyle/>
          <a:p>
            <a:r>
              <a:rPr lang="en-US" dirty="0"/>
              <a:t>Introduction to Deep Learning</a:t>
            </a:r>
          </a:p>
        </p:txBody>
      </p:sp>
      <p:sp>
        <p:nvSpPr>
          <p:cNvPr id="3" name="Content Placeholder 2">
            <a:extLst>
              <a:ext uri="{FF2B5EF4-FFF2-40B4-BE49-F238E27FC236}">
                <a16:creationId xmlns:a16="http://schemas.microsoft.com/office/drawing/2014/main" id="{6FB55463-FE9B-6359-57A1-AD4C8CC83674}"/>
              </a:ext>
            </a:extLst>
          </p:cNvPr>
          <p:cNvSpPr>
            <a:spLocks noGrp="1"/>
          </p:cNvSpPr>
          <p:nvPr>
            <p:ph idx="1"/>
          </p:nvPr>
        </p:nvSpPr>
        <p:spPr/>
        <p:txBody>
          <a:bodyPr/>
          <a:lstStyle/>
          <a:p>
            <a:r>
              <a:rPr lang="en-US" dirty="0"/>
              <a:t>Neural Networks have revolutionized artificial intelligence by enabling machines to learn from data in ways that mimic human neural processes. </a:t>
            </a:r>
          </a:p>
          <a:p>
            <a:r>
              <a:rPr lang="en-US" dirty="0"/>
              <a:t>Deep neural networks (DNNs) are Neural Networks that are composed of multiple processing layers that can learn representations of data with </a:t>
            </a:r>
            <a:r>
              <a:rPr lang="en-US" dirty="0">
                <a:solidFill>
                  <a:srgbClr val="FF0000"/>
                </a:solidFill>
              </a:rPr>
              <a:t>multiple levels of abstraction</a:t>
            </a:r>
            <a:r>
              <a:rPr lang="en-US" dirty="0"/>
              <a:t>.</a:t>
            </a:r>
          </a:p>
          <a:p>
            <a:r>
              <a:rPr lang="en-US" dirty="0"/>
              <a:t>The power of deep learning comes from its ability to </a:t>
            </a:r>
            <a:r>
              <a:rPr lang="en-US" dirty="0">
                <a:solidFill>
                  <a:srgbClr val="FF0000"/>
                </a:solidFill>
              </a:rPr>
              <a:t>automatically discover intricate patterns </a:t>
            </a:r>
            <a:r>
              <a:rPr lang="en-US" dirty="0"/>
              <a:t>in raw data through the learning process, without requiring human engineers to manually specify all the knowledge needed by the computer system.</a:t>
            </a:r>
          </a:p>
          <a:p>
            <a:endParaRPr lang="en-US" dirty="0"/>
          </a:p>
        </p:txBody>
      </p:sp>
      <p:pic>
        <p:nvPicPr>
          <p:cNvPr id="4" name="Picture 3">
            <a:extLst>
              <a:ext uri="{FF2B5EF4-FFF2-40B4-BE49-F238E27FC236}">
                <a16:creationId xmlns:a16="http://schemas.microsoft.com/office/drawing/2014/main" id="{DD01C803-8A76-D843-791A-9757E8F65810}"/>
              </a:ext>
            </a:extLst>
          </p:cNvPr>
          <p:cNvPicPr>
            <a:picLocks noChangeAspect="1"/>
          </p:cNvPicPr>
          <p:nvPr/>
        </p:nvPicPr>
        <p:blipFill>
          <a:blip r:embed="rId2">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1217141" y="4169072"/>
            <a:ext cx="4559643" cy="2466190"/>
          </a:xfrm>
          <a:prstGeom prst="rect">
            <a:avLst/>
          </a:prstGeom>
        </p:spPr>
      </p:pic>
      <p:pic>
        <p:nvPicPr>
          <p:cNvPr id="5" name="Picture 4">
            <a:extLst>
              <a:ext uri="{FF2B5EF4-FFF2-40B4-BE49-F238E27FC236}">
                <a16:creationId xmlns:a16="http://schemas.microsoft.com/office/drawing/2014/main" id="{BDC18679-C7EE-5F54-E68B-EC0189F83911}"/>
              </a:ext>
            </a:extLst>
          </p:cNvPr>
          <p:cNvPicPr>
            <a:picLocks noChangeAspect="1"/>
          </p:cNvPicPr>
          <p:nvPr/>
        </p:nvPicPr>
        <p:blipFill>
          <a:blip r:embed="rId4">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6985686" y="4169072"/>
            <a:ext cx="3989173" cy="2617350"/>
          </a:xfrm>
          <a:prstGeom prst="rect">
            <a:avLst/>
          </a:prstGeom>
        </p:spPr>
      </p:pic>
    </p:spTree>
    <p:extLst>
      <p:ext uri="{BB962C8B-B14F-4D97-AF65-F5344CB8AC3E}">
        <p14:creationId xmlns:p14="http://schemas.microsoft.com/office/powerpoint/2010/main" val="27358737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67C9F7-1064-870F-61BB-98BAF4C2DAD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CADA5E1-FA2A-DF01-6FF7-CD1706922449}"/>
              </a:ext>
            </a:extLst>
          </p:cNvPr>
          <p:cNvSpPr>
            <a:spLocks noGrp="1"/>
          </p:cNvSpPr>
          <p:nvPr>
            <p:ph type="title"/>
          </p:nvPr>
        </p:nvSpPr>
        <p:spPr/>
        <p:txBody>
          <a:bodyPr>
            <a:normAutofit/>
          </a:bodyPr>
          <a:lstStyle/>
          <a:p>
            <a:r>
              <a:rPr lang="en-US" dirty="0"/>
              <a:t>BERT – Overview and Architecture</a:t>
            </a:r>
          </a:p>
        </p:txBody>
      </p:sp>
      <p:pic>
        <p:nvPicPr>
          <p:cNvPr id="5" name="Picture 4">
            <a:extLst>
              <a:ext uri="{FF2B5EF4-FFF2-40B4-BE49-F238E27FC236}">
                <a16:creationId xmlns:a16="http://schemas.microsoft.com/office/drawing/2014/main" id="{55AE7F25-2164-8DC8-4F7D-EE14E29422F2}"/>
              </a:ext>
            </a:extLst>
          </p:cNvPr>
          <p:cNvPicPr>
            <a:picLocks noChangeAspect="1"/>
          </p:cNvPicPr>
          <p:nvPr/>
        </p:nvPicPr>
        <p:blipFill>
          <a:blip r:embed="rId2"/>
          <a:stretch>
            <a:fillRect/>
          </a:stretch>
        </p:blipFill>
        <p:spPr>
          <a:xfrm>
            <a:off x="2760783" y="5151993"/>
            <a:ext cx="7031077" cy="1696093"/>
          </a:xfrm>
          <a:prstGeom prst="rect">
            <a:avLst/>
          </a:prstGeom>
        </p:spPr>
      </p:pic>
      <p:sp>
        <p:nvSpPr>
          <p:cNvPr id="6" name="Content Placeholder 2">
            <a:extLst>
              <a:ext uri="{FF2B5EF4-FFF2-40B4-BE49-F238E27FC236}">
                <a16:creationId xmlns:a16="http://schemas.microsoft.com/office/drawing/2014/main" id="{F62D61E1-FEAE-76E2-EACF-8B7575CAA6E8}"/>
              </a:ext>
            </a:extLst>
          </p:cNvPr>
          <p:cNvSpPr txBox="1">
            <a:spLocks/>
          </p:cNvSpPr>
          <p:nvPr/>
        </p:nvSpPr>
        <p:spPr>
          <a:xfrm>
            <a:off x="8414238" y="1706006"/>
            <a:ext cx="2939561" cy="273624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Arial" panose="020B0604020202020204" pitchFamily="34" charset="0"/>
              <a:buNone/>
            </a:pPr>
            <a:r>
              <a:rPr lang="en-US" sz="1800" b="1" dirty="0"/>
              <a:t>Applications</a:t>
            </a:r>
            <a:endParaRPr lang="en-US" sz="1800" dirty="0"/>
          </a:p>
          <a:p>
            <a:r>
              <a:rPr lang="en-US" sz="1800" dirty="0"/>
              <a:t>Sentiment Analysis</a:t>
            </a:r>
          </a:p>
          <a:p>
            <a:r>
              <a:rPr lang="en-US" sz="1800" dirty="0"/>
              <a:t>Question Answering</a:t>
            </a:r>
          </a:p>
          <a:p>
            <a:r>
              <a:rPr lang="en-US" sz="1800" dirty="0"/>
              <a:t>Named Entity Recognition</a:t>
            </a:r>
          </a:p>
          <a:p>
            <a:r>
              <a:rPr lang="en-US" sz="1800" dirty="0"/>
              <a:t>Text Classification</a:t>
            </a:r>
          </a:p>
          <a:p>
            <a:r>
              <a:rPr lang="en-US" sz="1800" dirty="0"/>
              <a:t>Semantic Search</a:t>
            </a:r>
          </a:p>
          <a:p>
            <a:endParaRPr lang="en-US" sz="1800" dirty="0"/>
          </a:p>
        </p:txBody>
      </p:sp>
      <p:sp>
        <p:nvSpPr>
          <p:cNvPr id="7" name="Content Placeholder 2">
            <a:extLst>
              <a:ext uri="{FF2B5EF4-FFF2-40B4-BE49-F238E27FC236}">
                <a16:creationId xmlns:a16="http://schemas.microsoft.com/office/drawing/2014/main" id="{105CAE30-A777-461D-8ED7-91D4A8277F9A}"/>
              </a:ext>
            </a:extLst>
          </p:cNvPr>
          <p:cNvSpPr txBox="1">
            <a:spLocks/>
          </p:cNvSpPr>
          <p:nvPr/>
        </p:nvSpPr>
        <p:spPr>
          <a:xfrm>
            <a:off x="838201" y="1706006"/>
            <a:ext cx="6951784" cy="3463871"/>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None/>
            </a:pPr>
            <a:r>
              <a:rPr lang="en-US" sz="1800" b="1" dirty="0"/>
              <a:t>What is BERT?</a:t>
            </a:r>
            <a:endParaRPr lang="en-US" sz="1800" dirty="0"/>
          </a:p>
          <a:p>
            <a:pPr>
              <a:buFont typeface="Arial" panose="020B0604020202020204" pitchFamily="34" charset="0"/>
              <a:buChar char="•"/>
            </a:pPr>
            <a:r>
              <a:rPr lang="en-US" sz="1800" dirty="0"/>
              <a:t>A </a:t>
            </a:r>
            <a:r>
              <a:rPr lang="en-US" sz="1800" b="1" dirty="0"/>
              <a:t>pre-trained language model</a:t>
            </a:r>
            <a:r>
              <a:rPr lang="en-US" sz="1800" dirty="0"/>
              <a:t> based on the </a:t>
            </a:r>
            <a:r>
              <a:rPr lang="en-US" sz="1800" b="1" dirty="0">
                <a:solidFill>
                  <a:srgbClr val="FF0000"/>
                </a:solidFill>
              </a:rPr>
              <a:t>Transformer encoder</a:t>
            </a:r>
            <a:endParaRPr lang="en-US" sz="1800" dirty="0">
              <a:solidFill>
                <a:srgbClr val="FF0000"/>
              </a:solidFill>
            </a:endParaRPr>
          </a:p>
          <a:p>
            <a:pPr>
              <a:buFont typeface="Arial" panose="020B0604020202020204" pitchFamily="34" charset="0"/>
              <a:buChar char="•"/>
            </a:pPr>
            <a:r>
              <a:rPr lang="en-US" sz="1800" dirty="0"/>
              <a:t>Developed by Google in 2018</a:t>
            </a:r>
          </a:p>
          <a:p>
            <a:pPr>
              <a:buFont typeface="Arial" panose="020B0604020202020204" pitchFamily="34" charset="0"/>
              <a:buChar char="•"/>
            </a:pPr>
            <a:r>
              <a:rPr lang="en-US" sz="1800" dirty="0"/>
              <a:t>Reads text </a:t>
            </a:r>
            <a:r>
              <a:rPr lang="en-US" sz="1800" b="1" dirty="0">
                <a:solidFill>
                  <a:srgbClr val="FF0000"/>
                </a:solidFill>
              </a:rPr>
              <a:t>bidirectionally</a:t>
            </a:r>
            <a:r>
              <a:rPr lang="en-US" sz="1800" dirty="0"/>
              <a:t>, enabling deep contextual understanding</a:t>
            </a:r>
          </a:p>
          <a:p>
            <a:pPr>
              <a:buNone/>
            </a:pPr>
            <a:r>
              <a:rPr lang="en-US" sz="1800" b="1" dirty="0"/>
              <a:t>Key Ideas</a:t>
            </a:r>
            <a:endParaRPr lang="en-US" sz="1800" dirty="0"/>
          </a:p>
          <a:p>
            <a:pPr>
              <a:buFont typeface="Arial" panose="020B0604020202020204" pitchFamily="34" charset="0"/>
              <a:buChar char="•"/>
            </a:pPr>
            <a:r>
              <a:rPr lang="en-US" sz="1800" dirty="0"/>
              <a:t>Uses only the </a:t>
            </a:r>
            <a:r>
              <a:rPr lang="en-US" sz="1800" b="1" dirty="0"/>
              <a:t>encoder</a:t>
            </a:r>
            <a:r>
              <a:rPr lang="en-US" sz="1800" dirty="0"/>
              <a:t> stack of the Transformer</a:t>
            </a:r>
          </a:p>
          <a:p>
            <a:pPr>
              <a:buFont typeface="Arial" panose="020B0604020202020204" pitchFamily="34" charset="0"/>
              <a:buChar char="•"/>
            </a:pPr>
            <a:r>
              <a:rPr lang="en-US" sz="1800" dirty="0"/>
              <a:t>Pre-trained on large text corpora, then fine-tuned on specific tasks</a:t>
            </a:r>
          </a:p>
          <a:p>
            <a:pPr>
              <a:buNone/>
            </a:pPr>
            <a:r>
              <a:rPr lang="en-US" sz="1800" b="1" dirty="0"/>
              <a:t>Pretraining Objectives</a:t>
            </a:r>
            <a:endParaRPr lang="en-US" sz="1800" dirty="0"/>
          </a:p>
          <a:p>
            <a:pPr>
              <a:buFont typeface="Arial" panose="020B0604020202020204" pitchFamily="34" charset="0"/>
              <a:buChar char="•"/>
            </a:pPr>
            <a:r>
              <a:rPr lang="en-US" sz="1800" b="1" dirty="0"/>
              <a:t>Masked Language Modeling (MLM)</a:t>
            </a:r>
            <a:r>
              <a:rPr lang="en-US" sz="1800" dirty="0"/>
              <a:t>: Predict randomly masked words in a sentence</a:t>
            </a:r>
          </a:p>
          <a:p>
            <a:pPr>
              <a:buFont typeface="Arial" panose="020B0604020202020204" pitchFamily="34" charset="0"/>
              <a:buChar char="•"/>
            </a:pPr>
            <a:r>
              <a:rPr lang="en-US" sz="1800" b="1" dirty="0"/>
              <a:t>Next Sentence Prediction (NSP)</a:t>
            </a:r>
            <a:r>
              <a:rPr lang="en-US" sz="1800" dirty="0"/>
              <a:t>: Predict if one sentence follows another</a:t>
            </a:r>
          </a:p>
        </p:txBody>
      </p:sp>
    </p:spTree>
    <p:extLst>
      <p:ext uri="{BB962C8B-B14F-4D97-AF65-F5344CB8AC3E}">
        <p14:creationId xmlns:p14="http://schemas.microsoft.com/office/powerpoint/2010/main" val="325104578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9B2BE-75D7-F779-249B-49E8D745898E}"/>
              </a:ext>
            </a:extLst>
          </p:cNvPr>
          <p:cNvSpPr>
            <a:spLocks noGrp="1"/>
          </p:cNvSpPr>
          <p:nvPr>
            <p:ph type="title"/>
          </p:nvPr>
        </p:nvSpPr>
        <p:spPr/>
        <p:txBody>
          <a:bodyPr/>
          <a:lstStyle/>
          <a:p>
            <a:r>
              <a:rPr lang="en-US" dirty="0"/>
              <a:t>Number of Parameters – BERT</a:t>
            </a:r>
          </a:p>
        </p:txBody>
      </p:sp>
      <p:graphicFrame>
        <p:nvGraphicFramePr>
          <p:cNvPr id="4" name="Content Placeholder 3">
            <a:extLst>
              <a:ext uri="{FF2B5EF4-FFF2-40B4-BE49-F238E27FC236}">
                <a16:creationId xmlns:a16="http://schemas.microsoft.com/office/drawing/2014/main" id="{3A58B03D-AA03-5FC2-5169-B1D894949CF4}"/>
              </a:ext>
            </a:extLst>
          </p:cNvPr>
          <p:cNvGraphicFramePr>
            <a:graphicFrameLocks noGrp="1"/>
          </p:cNvGraphicFramePr>
          <p:nvPr>
            <p:ph idx="1"/>
            <p:extLst>
              <p:ext uri="{D42A27DB-BD31-4B8C-83A1-F6EECF244321}">
                <p14:modId xmlns:p14="http://schemas.microsoft.com/office/powerpoint/2010/main" val="1693319653"/>
              </p:ext>
            </p:extLst>
          </p:nvPr>
        </p:nvGraphicFramePr>
        <p:xfrm>
          <a:off x="838200" y="1824673"/>
          <a:ext cx="10814222" cy="3596640"/>
        </p:xfrm>
        <a:graphic>
          <a:graphicData uri="http://schemas.openxmlformats.org/drawingml/2006/table">
            <a:tbl>
              <a:tblPr>
                <a:tableStyleId>{616DA210-FB5B-4158-B5E0-FEB733F419BA}</a:tableStyleId>
              </a:tblPr>
              <a:tblGrid>
                <a:gridCol w="1812324">
                  <a:extLst>
                    <a:ext uri="{9D8B030D-6E8A-4147-A177-3AD203B41FA5}">
                      <a16:colId xmlns:a16="http://schemas.microsoft.com/office/drawing/2014/main" val="3273919345"/>
                    </a:ext>
                  </a:extLst>
                </a:gridCol>
                <a:gridCol w="2594919">
                  <a:extLst>
                    <a:ext uri="{9D8B030D-6E8A-4147-A177-3AD203B41FA5}">
                      <a16:colId xmlns:a16="http://schemas.microsoft.com/office/drawing/2014/main" val="1861138105"/>
                    </a:ext>
                  </a:extLst>
                </a:gridCol>
                <a:gridCol w="3015049">
                  <a:extLst>
                    <a:ext uri="{9D8B030D-6E8A-4147-A177-3AD203B41FA5}">
                      <a16:colId xmlns:a16="http://schemas.microsoft.com/office/drawing/2014/main" val="3353045678"/>
                    </a:ext>
                  </a:extLst>
                </a:gridCol>
                <a:gridCol w="3391930">
                  <a:extLst>
                    <a:ext uri="{9D8B030D-6E8A-4147-A177-3AD203B41FA5}">
                      <a16:colId xmlns:a16="http://schemas.microsoft.com/office/drawing/2014/main" val="2781725868"/>
                    </a:ext>
                  </a:extLst>
                </a:gridCol>
              </a:tblGrid>
              <a:tr h="0">
                <a:tc>
                  <a:txBody>
                    <a:bodyPr/>
                    <a:lstStyle/>
                    <a:p>
                      <a:pPr algn="ctr"/>
                      <a:r>
                        <a:rPr lang="en-US" sz="1600" b="1"/>
                        <a:t>Component</a:t>
                      </a:r>
                      <a:endParaRPr lang="en-US" sz="1600"/>
                    </a:p>
                  </a:txBody>
                  <a:tcPr anchor="ctr">
                    <a:solidFill>
                      <a:schemeClr val="bg1">
                        <a:lumMod val="85000"/>
                      </a:schemeClr>
                    </a:solidFill>
                  </a:tcPr>
                </a:tc>
                <a:tc>
                  <a:txBody>
                    <a:bodyPr/>
                    <a:lstStyle/>
                    <a:p>
                      <a:pPr algn="ctr"/>
                      <a:r>
                        <a:rPr lang="en-US" sz="1600" b="1"/>
                        <a:t>Parameter</a:t>
                      </a:r>
                      <a:endParaRPr lang="en-US" sz="1600"/>
                    </a:p>
                  </a:txBody>
                  <a:tcPr anchor="ctr">
                    <a:solidFill>
                      <a:schemeClr val="bg1">
                        <a:lumMod val="85000"/>
                      </a:schemeClr>
                    </a:solidFill>
                  </a:tcPr>
                </a:tc>
                <a:tc>
                  <a:txBody>
                    <a:bodyPr/>
                    <a:lstStyle/>
                    <a:p>
                      <a:pPr algn="ctr"/>
                      <a:r>
                        <a:rPr lang="pt-BR" sz="1600" b="1" dirty="0"/>
                        <a:t>BERT-Base</a:t>
                      </a:r>
                      <a:r>
                        <a:rPr lang="pt-BR" sz="1600" dirty="0"/>
                        <a:t> (L=12, H=768, A=12)</a:t>
                      </a:r>
                    </a:p>
                  </a:txBody>
                  <a:tcPr anchor="ctr">
                    <a:solidFill>
                      <a:schemeClr val="bg1">
                        <a:lumMod val="85000"/>
                      </a:schemeClr>
                    </a:solidFill>
                  </a:tcPr>
                </a:tc>
                <a:tc>
                  <a:txBody>
                    <a:bodyPr/>
                    <a:lstStyle/>
                    <a:p>
                      <a:pPr algn="ctr"/>
                      <a:r>
                        <a:rPr lang="en-US" sz="1600" b="1" dirty="0"/>
                        <a:t>BERT-Large</a:t>
                      </a:r>
                      <a:r>
                        <a:rPr lang="en-US" sz="1600" dirty="0"/>
                        <a:t> (L=24, H=1024, A=16)</a:t>
                      </a:r>
                    </a:p>
                  </a:txBody>
                  <a:tcPr anchor="ctr">
                    <a:solidFill>
                      <a:schemeClr val="bg1">
                        <a:lumMod val="85000"/>
                      </a:schemeClr>
                    </a:solidFill>
                  </a:tcPr>
                </a:tc>
                <a:extLst>
                  <a:ext uri="{0D108BD9-81ED-4DB2-BD59-A6C34878D82A}">
                    <a16:rowId xmlns:a16="http://schemas.microsoft.com/office/drawing/2014/main" val="3712321792"/>
                  </a:ext>
                </a:extLst>
              </a:tr>
              <a:tr h="0">
                <a:tc>
                  <a:txBody>
                    <a:bodyPr/>
                    <a:lstStyle/>
                    <a:p>
                      <a:r>
                        <a:rPr lang="en-US" sz="1600" b="1"/>
                        <a:t>Embedding Layer</a:t>
                      </a:r>
                      <a:endParaRPr lang="en-US" sz="1600"/>
                    </a:p>
                  </a:txBody>
                  <a:tcPr anchor="ctr"/>
                </a:tc>
                <a:tc>
                  <a:txBody>
                    <a:bodyPr/>
                    <a:lstStyle/>
                    <a:p>
                      <a:r>
                        <a:rPr lang="en-US" sz="1600"/>
                        <a:t>Token + Positional + Segment</a:t>
                      </a:r>
                    </a:p>
                  </a:txBody>
                  <a:tcPr anchor="ctr"/>
                </a:tc>
                <a:tc>
                  <a:txBody>
                    <a:bodyPr/>
                    <a:lstStyle/>
                    <a:p>
                      <a:r>
                        <a:rPr lang="en-US" sz="1600"/>
                        <a:t>30522 × 768 + 512 × 768 + 2 × 768</a:t>
                      </a:r>
                    </a:p>
                  </a:txBody>
                  <a:tcPr anchor="ctr"/>
                </a:tc>
                <a:tc>
                  <a:txBody>
                    <a:bodyPr/>
                    <a:lstStyle/>
                    <a:p>
                      <a:r>
                        <a:rPr lang="en-US" sz="1600"/>
                        <a:t>30522 × 1024 + 512 × 1024 + 2 × 1024</a:t>
                      </a:r>
                    </a:p>
                  </a:txBody>
                  <a:tcPr anchor="ctr"/>
                </a:tc>
                <a:extLst>
                  <a:ext uri="{0D108BD9-81ED-4DB2-BD59-A6C34878D82A}">
                    <a16:rowId xmlns:a16="http://schemas.microsoft.com/office/drawing/2014/main" val="4247948431"/>
                  </a:ext>
                </a:extLst>
              </a:tr>
              <a:tr h="0">
                <a:tc>
                  <a:txBody>
                    <a:bodyPr/>
                    <a:lstStyle/>
                    <a:p>
                      <a:endParaRPr lang="en-US" sz="1600"/>
                    </a:p>
                  </a:txBody>
                  <a:tcPr anchor="ctr"/>
                </a:tc>
                <a:tc>
                  <a:txBody>
                    <a:bodyPr/>
                    <a:lstStyle/>
                    <a:p>
                      <a:endParaRPr lang="en-US" sz="1600"/>
                    </a:p>
                  </a:txBody>
                  <a:tcPr anchor="ctr"/>
                </a:tc>
                <a:tc>
                  <a:txBody>
                    <a:bodyPr/>
                    <a:lstStyle/>
                    <a:p>
                      <a:r>
                        <a:rPr lang="en-US" sz="1600"/>
                        <a:t>≈ 23.8M</a:t>
                      </a:r>
                    </a:p>
                  </a:txBody>
                  <a:tcPr anchor="ctr"/>
                </a:tc>
                <a:tc>
                  <a:txBody>
                    <a:bodyPr/>
                    <a:lstStyle/>
                    <a:p>
                      <a:r>
                        <a:rPr lang="en-US" sz="1600"/>
                        <a:t>≈ 31.4M</a:t>
                      </a:r>
                    </a:p>
                  </a:txBody>
                  <a:tcPr anchor="ctr"/>
                </a:tc>
                <a:extLst>
                  <a:ext uri="{0D108BD9-81ED-4DB2-BD59-A6C34878D82A}">
                    <a16:rowId xmlns:a16="http://schemas.microsoft.com/office/drawing/2014/main" val="1752670359"/>
                  </a:ext>
                </a:extLst>
              </a:tr>
              <a:tr h="0">
                <a:tc>
                  <a:txBody>
                    <a:bodyPr/>
                    <a:lstStyle/>
                    <a:p>
                      <a:r>
                        <a:rPr lang="en-US" sz="1600" b="1"/>
                        <a:t>Self-Attention</a:t>
                      </a:r>
                      <a:endParaRPr lang="en-US" sz="1600"/>
                    </a:p>
                  </a:txBody>
                  <a:tcPr anchor="ctr"/>
                </a:tc>
                <a:tc>
                  <a:txBody>
                    <a:bodyPr/>
                    <a:lstStyle/>
                    <a:p>
                      <a:r>
                        <a:rPr lang="en-US" sz="1600"/>
                        <a:t>Q/K/V + Output per layer</a:t>
                      </a:r>
                    </a:p>
                  </a:txBody>
                  <a:tcPr anchor="ctr"/>
                </a:tc>
                <a:tc>
                  <a:txBody>
                    <a:bodyPr/>
                    <a:lstStyle/>
                    <a:p>
                      <a:r>
                        <a:rPr lang="pt-BR" sz="1600"/>
                        <a:t>4 × H² = 4 × 768² = 2.36M</a:t>
                      </a:r>
                    </a:p>
                  </a:txBody>
                  <a:tcPr anchor="ctr"/>
                </a:tc>
                <a:tc>
                  <a:txBody>
                    <a:bodyPr/>
                    <a:lstStyle/>
                    <a:p>
                      <a:r>
                        <a:rPr lang="en-US" sz="1600"/>
                        <a:t>4 × 1024² = 4.19M</a:t>
                      </a:r>
                    </a:p>
                  </a:txBody>
                  <a:tcPr anchor="ctr"/>
                </a:tc>
                <a:extLst>
                  <a:ext uri="{0D108BD9-81ED-4DB2-BD59-A6C34878D82A}">
                    <a16:rowId xmlns:a16="http://schemas.microsoft.com/office/drawing/2014/main" val="533228733"/>
                  </a:ext>
                </a:extLst>
              </a:tr>
              <a:tr h="0">
                <a:tc>
                  <a:txBody>
                    <a:bodyPr/>
                    <a:lstStyle/>
                    <a:p>
                      <a:endParaRPr lang="en-US" sz="1600"/>
                    </a:p>
                  </a:txBody>
                  <a:tcPr anchor="ctr"/>
                </a:tc>
                <a:tc>
                  <a:txBody>
                    <a:bodyPr/>
                    <a:lstStyle/>
                    <a:p>
                      <a:r>
                        <a:rPr lang="en-US" sz="1600"/>
                        <a:t>Total across all layers</a:t>
                      </a:r>
                    </a:p>
                  </a:txBody>
                  <a:tcPr anchor="ctr"/>
                </a:tc>
                <a:tc>
                  <a:txBody>
                    <a:bodyPr/>
                    <a:lstStyle/>
                    <a:p>
                      <a:r>
                        <a:rPr lang="en-US" sz="1600"/>
                        <a:t>12 × 2.36M = 28.3M</a:t>
                      </a:r>
                    </a:p>
                  </a:txBody>
                  <a:tcPr anchor="ctr"/>
                </a:tc>
                <a:tc>
                  <a:txBody>
                    <a:bodyPr/>
                    <a:lstStyle/>
                    <a:p>
                      <a:r>
                        <a:rPr lang="en-US" sz="1600"/>
                        <a:t>24 × 4.19M = 100.6M</a:t>
                      </a:r>
                    </a:p>
                  </a:txBody>
                  <a:tcPr anchor="ctr"/>
                </a:tc>
                <a:extLst>
                  <a:ext uri="{0D108BD9-81ED-4DB2-BD59-A6C34878D82A}">
                    <a16:rowId xmlns:a16="http://schemas.microsoft.com/office/drawing/2014/main" val="3349362239"/>
                  </a:ext>
                </a:extLst>
              </a:tr>
              <a:tr h="0">
                <a:tc>
                  <a:txBody>
                    <a:bodyPr/>
                    <a:lstStyle/>
                    <a:p>
                      <a:r>
                        <a:rPr lang="en-US" sz="1600" b="1"/>
                        <a:t>Feedforward</a:t>
                      </a:r>
                      <a:endParaRPr lang="en-US" sz="1600"/>
                    </a:p>
                  </a:txBody>
                  <a:tcPr anchor="ctr"/>
                </a:tc>
                <a:tc>
                  <a:txBody>
                    <a:bodyPr/>
                    <a:lstStyle/>
                    <a:p>
                      <a:r>
                        <a:rPr lang="en-US" sz="1600"/>
                        <a:t>Two linear layers per layer</a:t>
                      </a:r>
                    </a:p>
                  </a:txBody>
                  <a:tcPr anchor="ctr"/>
                </a:tc>
                <a:tc>
                  <a:txBody>
                    <a:bodyPr/>
                    <a:lstStyle/>
                    <a:p>
                      <a:r>
                        <a:rPr lang="en-US" sz="1600"/>
                        <a:t>768 × 3072 + 3072 × 768 = 4.71M</a:t>
                      </a:r>
                    </a:p>
                  </a:txBody>
                  <a:tcPr anchor="ctr"/>
                </a:tc>
                <a:tc>
                  <a:txBody>
                    <a:bodyPr/>
                    <a:lstStyle/>
                    <a:p>
                      <a:r>
                        <a:rPr lang="en-US" sz="1600"/>
                        <a:t>1024 × 4096 × 2 = 8.39M</a:t>
                      </a:r>
                    </a:p>
                  </a:txBody>
                  <a:tcPr anchor="ctr"/>
                </a:tc>
                <a:extLst>
                  <a:ext uri="{0D108BD9-81ED-4DB2-BD59-A6C34878D82A}">
                    <a16:rowId xmlns:a16="http://schemas.microsoft.com/office/drawing/2014/main" val="1694663240"/>
                  </a:ext>
                </a:extLst>
              </a:tr>
              <a:tr h="0">
                <a:tc>
                  <a:txBody>
                    <a:bodyPr/>
                    <a:lstStyle/>
                    <a:p>
                      <a:endParaRPr lang="en-US" sz="1600"/>
                    </a:p>
                  </a:txBody>
                  <a:tcPr anchor="ctr"/>
                </a:tc>
                <a:tc>
                  <a:txBody>
                    <a:bodyPr/>
                    <a:lstStyle/>
                    <a:p>
                      <a:r>
                        <a:rPr lang="en-US" sz="1600"/>
                        <a:t>Total across all layers</a:t>
                      </a:r>
                    </a:p>
                  </a:txBody>
                  <a:tcPr anchor="ctr"/>
                </a:tc>
                <a:tc>
                  <a:txBody>
                    <a:bodyPr/>
                    <a:lstStyle/>
                    <a:p>
                      <a:r>
                        <a:rPr lang="en-US" sz="1600"/>
                        <a:t>12 × 4.71M = 56.5M</a:t>
                      </a:r>
                    </a:p>
                  </a:txBody>
                  <a:tcPr anchor="ctr"/>
                </a:tc>
                <a:tc>
                  <a:txBody>
                    <a:bodyPr/>
                    <a:lstStyle/>
                    <a:p>
                      <a:r>
                        <a:rPr lang="en-US" sz="1600"/>
                        <a:t>24 × 8.39M = 201.4M</a:t>
                      </a:r>
                    </a:p>
                  </a:txBody>
                  <a:tcPr anchor="ctr"/>
                </a:tc>
                <a:extLst>
                  <a:ext uri="{0D108BD9-81ED-4DB2-BD59-A6C34878D82A}">
                    <a16:rowId xmlns:a16="http://schemas.microsoft.com/office/drawing/2014/main" val="1369084304"/>
                  </a:ext>
                </a:extLst>
              </a:tr>
              <a:tr h="0">
                <a:tc>
                  <a:txBody>
                    <a:bodyPr/>
                    <a:lstStyle/>
                    <a:p>
                      <a:r>
                        <a:rPr lang="en-US" sz="1600" b="1"/>
                        <a:t>LayerNorms</a:t>
                      </a:r>
                      <a:endParaRPr lang="en-US" sz="1600"/>
                    </a:p>
                  </a:txBody>
                  <a:tcPr anchor="ctr"/>
                </a:tc>
                <a:tc>
                  <a:txBody>
                    <a:bodyPr/>
                    <a:lstStyle/>
                    <a:p>
                      <a:r>
                        <a:rPr lang="en-US" sz="1600"/>
                        <a:t>Two per layer</a:t>
                      </a:r>
                    </a:p>
                  </a:txBody>
                  <a:tcPr anchor="ctr"/>
                </a:tc>
                <a:tc>
                  <a:txBody>
                    <a:bodyPr/>
                    <a:lstStyle/>
                    <a:p>
                      <a:r>
                        <a:rPr lang="nn-NO" sz="1600"/>
                        <a:t>2 × 768 = 1.5K × 12 = 18K</a:t>
                      </a:r>
                    </a:p>
                  </a:txBody>
                  <a:tcPr anchor="ctr"/>
                </a:tc>
                <a:tc>
                  <a:txBody>
                    <a:bodyPr/>
                    <a:lstStyle/>
                    <a:p>
                      <a:r>
                        <a:rPr lang="en-US" sz="1600"/>
                        <a:t>2 × 1024 × 24 = 49K</a:t>
                      </a:r>
                    </a:p>
                  </a:txBody>
                  <a:tcPr anchor="ctr"/>
                </a:tc>
                <a:extLst>
                  <a:ext uri="{0D108BD9-81ED-4DB2-BD59-A6C34878D82A}">
                    <a16:rowId xmlns:a16="http://schemas.microsoft.com/office/drawing/2014/main" val="3140171376"/>
                  </a:ext>
                </a:extLst>
              </a:tr>
              <a:tr h="0">
                <a:tc>
                  <a:txBody>
                    <a:bodyPr/>
                    <a:lstStyle/>
                    <a:p>
                      <a:r>
                        <a:rPr lang="en-US" sz="1600" b="1"/>
                        <a:t>Pooler</a:t>
                      </a:r>
                      <a:endParaRPr lang="en-US" sz="1600"/>
                    </a:p>
                  </a:txBody>
                  <a:tcPr anchor="ctr"/>
                </a:tc>
                <a:tc>
                  <a:txBody>
                    <a:bodyPr/>
                    <a:lstStyle/>
                    <a:p>
                      <a:r>
                        <a:rPr lang="en-US" sz="1600"/>
                        <a:t>Final CLS output to 768 or 1024</a:t>
                      </a:r>
                    </a:p>
                  </a:txBody>
                  <a:tcPr anchor="ctr"/>
                </a:tc>
                <a:tc>
                  <a:txBody>
                    <a:bodyPr/>
                    <a:lstStyle/>
                    <a:p>
                      <a:r>
                        <a:rPr lang="en-US" sz="1600"/>
                        <a:t>768 × 768 = 0.59M</a:t>
                      </a:r>
                    </a:p>
                  </a:txBody>
                  <a:tcPr anchor="ctr"/>
                </a:tc>
                <a:tc>
                  <a:txBody>
                    <a:bodyPr/>
                    <a:lstStyle/>
                    <a:p>
                      <a:r>
                        <a:rPr lang="en-US" sz="1600"/>
                        <a:t>1024 × 1024 = 1.05M</a:t>
                      </a:r>
                    </a:p>
                  </a:txBody>
                  <a:tcPr anchor="ctr"/>
                </a:tc>
                <a:extLst>
                  <a:ext uri="{0D108BD9-81ED-4DB2-BD59-A6C34878D82A}">
                    <a16:rowId xmlns:a16="http://schemas.microsoft.com/office/drawing/2014/main" val="545607202"/>
                  </a:ext>
                </a:extLst>
              </a:tr>
              <a:tr h="0">
                <a:tc>
                  <a:txBody>
                    <a:bodyPr/>
                    <a:lstStyle/>
                    <a:p>
                      <a:r>
                        <a:rPr lang="en-US" sz="1600" b="1"/>
                        <a:t>Total Parameters</a:t>
                      </a:r>
                      <a:endParaRPr lang="en-US" sz="1600"/>
                    </a:p>
                  </a:txBody>
                  <a:tcPr anchor="ctr"/>
                </a:tc>
                <a:tc>
                  <a:txBody>
                    <a:bodyPr/>
                    <a:lstStyle/>
                    <a:p>
                      <a:r>
                        <a:rPr lang="en-US" sz="1600"/>
                        <a:t>–</a:t>
                      </a:r>
                    </a:p>
                  </a:txBody>
                  <a:tcPr anchor="ctr"/>
                </a:tc>
                <a:tc>
                  <a:txBody>
                    <a:bodyPr/>
                    <a:lstStyle/>
                    <a:p>
                      <a:r>
                        <a:rPr lang="en-US" sz="1600" b="1"/>
                        <a:t>≈ 110M</a:t>
                      </a:r>
                      <a:endParaRPr lang="en-US" sz="1600"/>
                    </a:p>
                  </a:txBody>
                  <a:tcPr anchor="ctr"/>
                </a:tc>
                <a:tc>
                  <a:txBody>
                    <a:bodyPr/>
                    <a:lstStyle/>
                    <a:p>
                      <a:r>
                        <a:rPr lang="en-US" sz="1600" b="1" dirty="0"/>
                        <a:t>≈ 340M</a:t>
                      </a:r>
                      <a:endParaRPr lang="en-US" sz="1600" dirty="0"/>
                    </a:p>
                  </a:txBody>
                  <a:tcPr anchor="ctr"/>
                </a:tc>
                <a:extLst>
                  <a:ext uri="{0D108BD9-81ED-4DB2-BD59-A6C34878D82A}">
                    <a16:rowId xmlns:a16="http://schemas.microsoft.com/office/drawing/2014/main" val="979228863"/>
                  </a:ext>
                </a:extLst>
              </a:tr>
            </a:tbl>
          </a:graphicData>
        </a:graphic>
      </p:graphicFrame>
      <p:sp>
        <p:nvSpPr>
          <p:cNvPr id="7" name="Rectangle 1">
            <a:extLst>
              <a:ext uri="{FF2B5EF4-FFF2-40B4-BE49-F238E27FC236}">
                <a16:creationId xmlns:a16="http://schemas.microsoft.com/office/drawing/2014/main" id="{E1A27145-710C-B59C-986E-58D2942A51A7}"/>
              </a:ext>
            </a:extLst>
          </p:cNvPr>
          <p:cNvSpPr>
            <a:spLocks noChangeArrowheads="1"/>
          </p:cNvSpPr>
          <p:nvPr/>
        </p:nvSpPr>
        <p:spPr bwMode="auto">
          <a:xfrm>
            <a:off x="838200" y="5577930"/>
            <a:ext cx="4859215"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400" b="1" i="0" u="none" strike="noStrike" cap="none" normalizeH="0" baseline="0" dirty="0">
                <a:ln>
                  <a:noFill/>
                </a:ln>
                <a:solidFill>
                  <a:schemeClr val="tx1"/>
                </a:solidFill>
                <a:effectLst/>
              </a:rPr>
              <a:t>L: number of layers (Transformer blocks)</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400" b="1" i="0" u="none" strike="noStrike" cap="none" normalizeH="0" baseline="0" dirty="0">
                <a:ln>
                  <a:noFill/>
                </a:ln>
                <a:solidFill>
                  <a:schemeClr val="tx1"/>
                </a:solidFill>
                <a:effectLst/>
              </a:rPr>
              <a:t>H: hidden size</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400" b="1" i="0" u="none" strike="noStrike" cap="none" normalizeH="0" baseline="0" dirty="0">
                <a:ln>
                  <a:noFill/>
                </a:ln>
                <a:solidFill>
                  <a:schemeClr val="tx1"/>
                </a:solidFill>
                <a:effectLst/>
              </a:rPr>
              <a:t>A: number of attention heads (H / A = size per head)</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400" b="1" i="0" u="none" strike="noStrike" cap="none" normalizeH="0" baseline="0" dirty="0">
                <a:ln>
                  <a:noFill/>
                </a:ln>
                <a:solidFill>
                  <a:schemeClr val="tx1"/>
                </a:solidFill>
                <a:effectLst/>
              </a:rPr>
              <a:t>Vocabulary size: 30,522</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400" b="1" i="0" u="none" strike="noStrike" cap="none" normalizeH="0" baseline="0" dirty="0">
                <a:ln>
                  <a:noFill/>
                </a:ln>
                <a:solidFill>
                  <a:schemeClr val="tx1"/>
                </a:solidFill>
                <a:effectLst/>
              </a:rPr>
              <a:t>FFN hidden size: 4×H (3072 for base, 4096 for large)</a:t>
            </a:r>
          </a:p>
        </p:txBody>
      </p:sp>
    </p:spTree>
    <p:extLst>
      <p:ext uri="{BB962C8B-B14F-4D97-AF65-F5344CB8AC3E}">
        <p14:creationId xmlns:p14="http://schemas.microsoft.com/office/powerpoint/2010/main" val="250770471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75E118-7011-2F13-4E3C-32F704053249}"/>
              </a:ext>
            </a:extLst>
          </p:cNvPr>
          <p:cNvSpPr>
            <a:spLocks noGrp="1"/>
          </p:cNvSpPr>
          <p:nvPr>
            <p:ph type="title"/>
          </p:nvPr>
        </p:nvSpPr>
        <p:spPr/>
        <p:txBody>
          <a:bodyPr>
            <a:normAutofit/>
          </a:bodyPr>
          <a:lstStyle/>
          <a:p>
            <a:r>
              <a:rPr lang="en-US" dirty="0"/>
              <a:t>GPT – Overview and Architecture</a:t>
            </a:r>
          </a:p>
        </p:txBody>
      </p:sp>
      <p:sp>
        <p:nvSpPr>
          <p:cNvPr id="3" name="Content Placeholder 2">
            <a:extLst>
              <a:ext uri="{FF2B5EF4-FFF2-40B4-BE49-F238E27FC236}">
                <a16:creationId xmlns:a16="http://schemas.microsoft.com/office/drawing/2014/main" id="{0D222D24-CAC5-B47B-8D4F-BA7C9A13DFC1}"/>
              </a:ext>
            </a:extLst>
          </p:cNvPr>
          <p:cNvSpPr>
            <a:spLocks noGrp="1"/>
          </p:cNvSpPr>
          <p:nvPr>
            <p:ph idx="1"/>
          </p:nvPr>
        </p:nvSpPr>
        <p:spPr/>
        <p:txBody>
          <a:bodyPr>
            <a:normAutofit fontScale="70000" lnSpcReduction="20000"/>
          </a:bodyPr>
          <a:lstStyle/>
          <a:p>
            <a:pPr>
              <a:buNone/>
            </a:pPr>
            <a:r>
              <a:rPr lang="en-US" b="1" dirty="0"/>
              <a:t>What is GPT?</a:t>
            </a:r>
            <a:endParaRPr lang="en-US" dirty="0"/>
          </a:p>
          <a:p>
            <a:pPr>
              <a:buFont typeface="Arial" panose="020B0604020202020204" pitchFamily="34" charset="0"/>
              <a:buChar char="•"/>
            </a:pPr>
            <a:r>
              <a:rPr lang="en-US" dirty="0"/>
              <a:t>A family of </a:t>
            </a:r>
            <a:r>
              <a:rPr lang="en-US" b="1" dirty="0"/>
              <a:t>Transformer-based language models</a:t>
            </a:r>
            <a:r>
              <a:rPr lang="en-US" dirty="0"/>
              <a:t> developed by OpenAI</a:t>
            </a:r>
          </a:p>
          <a:p>
            <a:pPr>
              <a:buFont typeface="Arial" panose="020B0604020202020204" pitchFamily="34" charset="0"/>
              <a:buChar char="•"/>
            </a:pPr>
            <a:r>
              <a:rPr lang="en-US" dirty="0"/>
              <a:t>Uses only the </a:t>
            </a:r>
            <a:r>
              <a:rPr lang="en-US" b="1" dirty="0"/>
              <a:t>decoder stack</a:t>
            </a:r>
            <a:r>
              <a:rPr lang="en-US" dirty="0"/>
              <a:t> of the original Transformer architecture</a:t>
            </a:r>
          </a:p>
          <a:p>
            <a:pPr>
              <a:buFont typeface="Arial" panose="020B0604020202020204" pitchFamily="34" charset="0"/>
              <a:buChar char="•"/>
            </a:pPr>
            <a:r>
              <a:rPr lang="en-US" dirty="0"/>
              <a:t>Trained with </a:t>
            </a:r>
            <a:r>
              <a:rPr lang="en-US" b="1" dirty="0"/>
              <a:t>causal (autoregressive) language modeling</a:t>
            </a:r>
            <a:r>
              <a:rPr lang="en-US" dirty="0"/>
              <a:t> to predict the next token</a:t>
            </a:r>
          </a:p>
          <a:p>
            <a:pPr>
              <a:buNone/>
            </a:pPr>
            <a:r>
              <a:rPr lang="en-US" b="1" dirty="0"/>
              <a:t>Training Objective</a:t>
            </a:r>
            <a:endParaRPr lang="en-US" dirty="0"/>
          </a:p>
          <a:p>
            <a:pPr>
              <a:buFont typeface="Arial" panose="020B0604020202020204" pitchFamily="34" charset="0"/>
              <a:buChar char="•"/>
            </a:pPr>
            <a:r>
              <a:rPr lang="en-US" dirty="0"/>
              <a:t>Predict the next token in a sequence</a:t>
            </a:r>
          </a:p>
          <a:p>
            <a:pPr>
              <a:buNone/>
            </a:pPr>
            <a:r>
              <a:rPr lang="en-US" b="1" dirty="0"/>
              <a:t>GPT Variants</a:t>
            </a:r>
            <a:endParaRPr lang="en-US" dirty="0"/>
          </a:p>
          <a:p>
            <a:pPr>
              <a:buFont typeface="Arial" panose="020B0604020202020204" pitchFamily="34" charset="0"/>
              <a:buChar char="•"/>
            </a:pPr>
            <a:r>
              <a:rPr lang="en-US" b="1" dirty="0"/>
              <a:t>GPT-1</a:t>
            </a:r>
            <a:r>
              <a:rPr lang="en-US" dirty="0"/>
              <a:t>: Introduced the pretrain-then-finetune paradigm</a:t>
            </a:r>
          </a:p>
          <a:p>
            <a:pPr>
              <a:buFont typeface="Arial" panose="020B0604020202020204" pitchFamily="34" charset="0"/>
              <a:buChar char="•"/>
            </a:pPr>
            <a:r>
              <a:rPr lang="en-US" b="1" dirty="0"/>
              <a:t>GPT-2</a:t>
            </a:r>
            <a:r>
              <a:rPr lang="en-US" dirty="0"/>
              <a:t>: Scaled up model size, trained on web-scale data</a:t>
            </a:r>
          </a:p>
          <a:p>
            <a:pPr>
              <a:buFont typeface="Arial" panose="020B0604020202020204" pitchFamily="34" charset="0"/>
              <a:buChar char="•"/>
            </a:pPr>
            <a:r>
              <a:rPr lang="en-US" b="1" dirty="0"/>
              <a:t>GPT-3</a:t>
            </a:r>
            <a:r>
              <a:rPr lang="en-US" dirty="0"/>
              <a:t>: 175B parameters, enabled in-context learning</a:t>
            </a:r>
          </a:p>
          <a:p>
            <a:pPr>
              <a:buFont typeface="Arial" panose="020B0604020202020204" pitchFamily="34" charset="0"/>
              <a:buChar char="•"/>
            </a:pPr>
            <a:r>
              <a:rPr lang="en-US" b="1" dirty="0"/>
              <a:t>GPT-4</a:t>
            </a:r>
            <a:r>
              <a:rPr lang="en-US" dirty="0"/>
              <a:t>: Multimodal, stronger reasoning and generalization</a:t>
            </a:r>
          </a:p>
          <a:p>
            <a:pPr>
              <a:buNone/>
            </a:pPr>
            <a:r>
              <a:rPr lang="en-US" b="1" dirty="0"/>
              <a:t>Applications</a:t>
            </a:r>
            <a:endParaRPr lang="en-US" dirty="0"/>
          </a:p>
          <a:p>
            <a:pPr>
              <a:buFont typeface="Arial" panose="020B0604020202020204" pitchFamily="34" charset="0"/>
              <a:buChar char="•"/>
            </a:pPr>
            <a:r>
              <a:rPr lang="en-US" dirty="0"/>
              <a:t>Text generation (e.g., chat, storytelling, code)</a:t>
            </a:r>
          </a:p>
          <a:p>
            <a:pPr>
              <a:buFont typeface="Arial" panose="020B0604020202020204" pitchFamily="34" charset="0"/>
              <a:buChar char="•"/>
            </a:pPr>
            <a:r>
              <a:rPr lang="en-US" dirty="0"/>
              <a:t>Summarization</a:t>
            </a:r>
          </a:p>
          <a:p>
            <a:pPr>
              <a:buFont typeface="Arial" panose="020B0604020202020204" pitchFamily="34" charset="0"/>
              <a:buChar char="•"/>
            </a:pPr>
            <a:r>
              <a:rPr lang="en-US" dirty="0"/>
              <a:t>Translation</a:t>
            </a:r>
          </a:p>
          <a:p>
            <a:pPr>
              <a:buFont typeface="Arial" panose="020B0604020202020204" pitchFamily="34" charset="0"/>
              <a:buChar char="•"/>
            </a:pPr>
            <a:r>
              <a:rPr lang="en-US" dirty="0"/>
              <a:t>Question answering</a:t>
            </a:r>
          </a:p>
          <a:p>
            <a:pPr>
              <a:buFont typeface="Arial" panose="020B0604020202020204" pitchFamily="34" charset="0"/>
              <a:buChar char="•"/>
            </a:pPr>
            <a:r>
              <a:rPr lang="en-US" dirty="0"/>
              <a:t>Semantic search and reasoning tasks</a:t>
            </a:r>
          </a:p>
        </p:txBody>
      </p:sp>
    </p:spTree>
    <p:extLst>
      <p:ext uri="{BB962C8B-B14F-4D97-AF65-F5344CB8AC3E}">
        <p14:creationId xmlns:p14="http://schemas.microsoft.com/office/powerpoint/2010/main" val="316237432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30DFFE-9F63-ADEE-2644-0E977B3E9460}"/>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EC3F7B29-800A-49E0-C16B-316D01B085E8}"/>
              </a:ext>
            </a:extLst>
          </p:cNvPr>
          <p:cNvSpPr>
            <a:spLocks noGrp="1"/>
          </p:cNvSpPr>
          <p:nvPr>
            <p:ph type="title"/>
          </p:nvPr>
        </p:nvSpPr>
        <p:spPr>
          <a:xfrm>
            <a:off x="838200" y="74652"/>
            <a:ext cx="10515600" cy="748208"/>
          </a:xfrm>
        </p:spPr>
        <p:txBody>
          <a:bodyPr/>
          <a:lstStyle/>
          <a:p>
            <a:r>
              <a:rPr lang="en-US" dirty="0"/>
              <a:t>Number of Parameters – GPT 3</a:t>
            </a:r>
          </a:p>
        </p:txBody>
      </p:sp>
      <p:graphicFrame>
        <p:nvGraphicFramePr>
          <p:cNvPr id="6" name="Content Placeholder 3">
            <a:extLst>
              <a:ext uri="{FF2B5EF4-FFF2-40B4-BE49-F238E27FC236}">
                <a16:creationId xmlns:a16="http://schemas.microsoft.com/office/drawing/2014/main" id="{142DF481-DAD2-84B2-467A-91A361717E79}"/>
              </a:ext>
            </a:extLst>
          </p:cNvPr>
          <p:cNvGraphicFramePr>
            <a:graphicFrameLocks noGrp="1"/>
          </p:cNvGraphicFramePr>
          <p:nvPr>
            <p:ph idx="1"/>
            <p:extLst>
              <p:ext uri="{D42A27DB-BD31-4B8C-83A1-F6EECF244321}">
                <p14:modId xmlns:p14="http://schemas.microsoft.com/office/powerpoint/2010/main" val="3993134446"/>
              </p:ext>
            </p:extLst>
          </p:nvPr>
        </p:nvGraphicFramePr>
        <p:xfrm>
          <a:off x="838200" y="1113440"/>
          <a:ext cx="10153134" cy="3934299"/>
        </p:xfrm>
        <a:graphic>
          <a:graphicData uri="http://schemas.openxmlformats.org/drawingml/2006/table">
            <a:tbl>
              <a:tblPr>
                <a:tableStyleId>{616DA210-FB5B-4158-B5E0-FEB733F419BA}</a:tableStyleId>
              </a:tblPr>
              <a:tblGrid>
                <a:gridCol w="2538284">
                  <a:extLst>
                    <a:ext uri="{9D8B030D-6E8A-4147-A177-3AD203B41FA5}">
                      <a16:colId xmlns:a16="http://schemas.microsoft.com/office/drawing/2014/main" val="855973926"/>
                    </a:ext>
                  </a:extLst>
                </a:gridCol>
                <a:gridCol w="2344030">
                  <a:extLst>
                    <a:ext uri="{9D8B030D-6E8A-4147-A177-3AD203B41FA5}">
                      <a16:colId xmlns:a16="http://schemas.microsoft.com/office/drawing/2014/main" val="528965085"/>
                    </a:ext>
                  </a:extLst>
                </a:gridCol>
                <a:gridCol w="3272188">
                  <a:extLst>
                    <a:ext uri="{9D8B030D-6E8A-4147-A177-3AD203B41FA5}">
                      <a16:colId xmlns:a16="http://schemas.microsoft.com/office/drawing/2014/main" val="1291041523"/>
                    </a:ext>
                  </a:extLst>
                </a:gridCol>
                <a:gridCol w="1998632">
                  <a:extLst>
                    <a:ext uri="{9D8B030D-6E8A-4147-A177-3AD203B41FA5}">
                      <a16:colId xmlns:a16="http://schemas.microsoft.com/office/drawing/2014/main" val="3987108183"/>
                    </a:ext>
                  </a:extLst>
                </a:gridCol>
              </a:tblGrid>
              <a:tr h="401158">
                <a:tc>
                  <a:txBody>
                    <a:bodyPr/>
                    <a:lstStyle/>
                    <a:p>
                      <a:pPr algn="ctr"/>
                      <a:r>
                        <a:rPr lang="en-US" sz="1200" b="1" dirty="0"/>
                        <a:t>Component</a:t>
                      </a:r>
                      <a:endParaRPr lang="en-US" sz="1200" dirty="0"/>
                    </a:p>
                  </a:txBody>
                  <a:tcPr marL="80502" marR="80502" marT="40251" marB="40251" anchor="ctr">
                    <a:solidFill>
                      <a:schemeClr val="bg1">
                        <a:lumMod val="85000"/>
                      </a:schemeClr>
                    </a:solidFill>
                  </a:tcPr>
                </a:tc>
                <a:tc>
                  <a:txBody>
                    <a:bodyPr/>
                    <a:lstStyle/>
                    <a:p>
                      <a:pPr algn="ctr"/>
                      <a:r>
                        <a:rPr lang="en-US" sz="1200" b="1" dirty="0"/>
                        <a:t>Parameter</a:t>
                      </a:r>
                      <a:endParaRPr lang="en-US" sz="1200" dirty="0"/>
                    </a:p>
                  </a:txBody>
                  <a:tcPr marL="80502" marR="80502" marT="40251" marB="40251" anchor="ctr">
                    <a:solidFill>
                      <a:schemeClr val="bg1">
                        <a:lumMod val="85000"/>
                      </a:schemeClr>
                    </a:solidFill>
                  </a:tcPr>
                </a:tc>
                <a:tc>
                  <a:txBody>
                    <a:bodyPr/>
                    <a:lstStyle/>
                    <a:p>
                      <a:pPr algn="ctr"/>
                      <a:r>
                        <a:rPr lang="en-US" sz="1200" b="1" dirty="0"/>
                        <a:t>Formula / Size</a:t>
                      </a:r>
                      <a:endParaRPr lang="en-US" sz="1200" dirty="0"/>
                    </a:p>
                  </a:txBody>
                  <a:tcPr marL="80502" marR="80502" marT="40251" marB="40251" anchor="ctr">
                    <a:solidFill>
                      <a:schemeClr val="bg1">
                        <a:lumMod val="85000"/>
                      </a:schemeClr>
                    </a:solidFill>
                  </a:tcPr>
                </a:tc>
                <a:tc>
                  <a:txBody>
                    <a:bodyPr/>
                    <a:lstStyle/>
                    <a:p>
                      <a:pPr algn="ctr"/>
                      <a:r>
                        <a:rPr lang="en-US" sz="1200" b="1" dirty="0"/>
                        <a:t>Total Parameters (Approx.)</a:t>
                      </a:r>
                      <a:endParaRPr lang="en-US" sz="1200" dirty="0"/>
                    </a:p>
                  </a:txBody>
                  <a:tcPr marL="80502" marR="80502" marT="40251" marB="40251" anchor="ctr">
                    <a:solidFill>
                      <a:schemeClr val="bg1">
                        <a:lumMod val="85000"/>
                      </a:schemeClr>
                    </a:solidFill>
                  </a:tcPr>
                </a:tc>
                <a:extLst>
                  <a:ext uri="{0D108BD9-81ED-4DB2-BD59-A6C34878D82A}">
                    <a16:rowId xmlns:a16="http://schemas.microsoft.com/office/drawing/2014/main" val="1894170588"/>
                  </a:ext>
                </a:extLst>
              </a:tr>
              <a:tr h="401158">
                <a:tc>
                  <a:txBody>
                    <a:bodyPr/>
                    <a:lstStyle/>
                    <a:p>
                      <a:r>
                        <a:rPr lang="en-US" sz="1200" b="1"/>
                        <a:t>Embedding Layer</a:t>
                      </a:r>
                      <a:endParaRPr lang="en-US" sz="1200"/>
                    </a:p>
                  </a:txBody>
                  <a:tcPr marL="80502" marR="80502" marT="40251" marB="40251" anchor="ctr"/>
                </a:tc>
                <a:tc>
                  <a:txBody>
                    <a:bodyPr/>
                    <a:lstStyle/>
                    <a:p>
                      <a:r>
                        <a:rPr lang="en-US" sz="1200"/>
                        <a:t>Token Embeddings</a:t>
                      </a:r>
                    </a:p>
                  </a:txBody>
                  <a:tcPr marL="80502" marR="80502" marT="40251" marB="40251" anchor="ctr"/>
                </a:tc>
                <a:tc>
                  <a:txBody>
                    <a:bodyPr/>
                    <a:lstStyle/>
                    <a:p>
                      <a:r>
                        <a:rPr lang="it-IT" sz="1200"/>
                        <a:t>Vocab × d_model = 50K × 12288</a:t>
                      </a:r>
                    </a:p>
                  </a:txBody>
                  <a:tcPr marL="80502" marR="80502" marT="40251" marB="40251" anchor="ctr"/>
                </a:tc>
                <a:tc>
                  <a:txBody>
                    <a:bodyPr/>
                    <a:lstStyle/>
                    <a:p>
                      <a:r>
                        <a:rPr lang="en-US" sz="1200"/>
                        <a:t>614.4M</a:t>
                      </a:r>
                    </a:p>
                  </a:txBody>
                  <a:tcPr marL="80502" marR="80502" marT="40251" marB="40251" anchor="ctr"/>
                </a:tc>
                <a:extLst>
                  <a:ext uri="{0D108BD9-81ED-4DB2-BD59-A6C34878D82A}">
                    <a16:rowId xmlns:a16="http://schemas.microsoft.com/office/drawing/2014/main" val="688759038"/>
                  </a:ext>
                </a:extLst>
              </a:tr>
              <a:tr h="401158">
                <a:tc>
                  <a:txBody>
                    <a:bodyPr/>
                    <a:lstStyle/>
                    <a:p>
                      <a:endParaRPr lang="en-US" sz="1200"/>
                    </a:p>
                  </a:txBody>
                  <a:tcPr marL="80502" marR="80502" marT="40251" marB="40251" anchor="ctr"/>
                </a:tc>
                <a:tc>
                  <a:txBody>
                    <a:bodyPr/>
                    <a:lstStyle/>
                    <a:p>
                      <a:r>
                        <a:rPr lang="en-US" sz="1200"/>
                        <a:t>Positional Embeddings</a:t>
                      </a:r>
                    </a:p>
                  </a:txBody>
                  <a:tcPr marL="80502" marR="80502" marT="40251" marB="40251" anchor="ctr"/>
                </a:tc>
                <a:tc>
                  <a:txBody>
                    <a:bodyPr/>
                    <a:lstStyle/>
                    <a:p>
                      <a:r>
                        <a:rPr lang="pt-BR" sz="1200"/>
                        <a:t>n_ctx × d_model = 2048 × 12288</a:t>
                      </a:r>
                    </a:p>
                  </a:txBody>
                  <a:tcPr marL="80502" marR="80502" marT="40251" marB="40251" anchor="ctr"/>
                </a:tc>
                <a:tc>
                  <a:txBody>
                    <a:bodyPr/>
                    <a:lstStyle/>
                    <a:p>
                      <a:r>
                        <a:rPr lang="en-US" sz="1200"/>
                        <a:t>25.2M</a:t>
                      </a:r>
                    </a:p>
                  </a:txBody>
                  <a:tcPr marL="80502" marR="80502" marT="40251" marB="40251" anchor="ctr"/>
                </a:tc>
                <a:extLst>
                  <a:ext uri="{0D108BD9-81ED-4DB2-BD59-A6C34878D82A}">
                    <a16:rowId xmlns:a16="http://schemas.microsoft.com/office/drawing/2014/main" val="103162294"/>
                  </a:ext>
                </a:extLst>
              </a:tr>
              <a:tr h="401158">
                <a:tc>
                  <a:txBody>
                    <a:bodyPr/>
                    <a:lstStyle/>
                    <a:p>
                      <a:r>
                        <a:rPr lang="en-US" sz="1200" b="1"/>
                        <a:t>Self-Attention (per layer)</a:t>
                      </a:r>
                      <a:endParaRPr lang="en-US" sz="1200"/>
                    </a:p>
                  </a:txBody>
                  <a:tcPr marL="80502" marR="80502" marT="40251" marB="40251" anchor="ctr"/>
                </a:tc>
                <a:tc>
                  <a:txBody>
                    <a:bodyPr/>
                    <a:lstStyle/>
                    <a:p>
                      <a:r>
                        <a:rPr lang="en-US" sz="1200"/>
                        <a:t>Q, K, V, Output</a:t>
                      </a:r>
                    </a:p>
                  </a:txBody>
                  <a:tcPr marL="80502" marR="80502" marT="40251" marB="40251" anchor="ctr"/>
                </a:tc>
                <a:tc>
                  <a:txBody>
                    <a:bodyPr/>
                    <a:lstStyle/>
                    <a:p>
                      <a:r>
                        <a:rPr lang="en-US" sz="1200"/>
                        <a:t>4 × d_model × d_model = 4 × 12288²</a:t>
                      </a:r>
                    </a:p>
                  </a:txBody>
                  <a:tcPr marL="80502" marR="80502" marT="40251" marB="40251" anchor="ctr"/>
                </a:tc>
                <a:tc>
                  <a:txBody>
                    <a:bodyPr/>
                    <a:lstStyle/>
                    <a:p>
                      <a:r>
                        <a:rPr lang="en-US" sz="1200"/>
                        <a:t>604.6M per layer</a:t>
                      </a:r>
                    </a:p>
                  </a:txBody>
                  <a:tcPr marL="80502" marR="80502" marT="40251" marB="40251" anchor="ctr"/>
                </a:tc>
                <a:extLst>
                  <a:ext uri="{0D108BD9-81ED-4DB2-BD59-A6C34878D82A}">
                    <a16:rowId xmlns:a16="http://schemas.microsoft.com/office/drawing/2014/main" val="3764815060"/>
                  </a:ext>
                </a:extLst>
              </a:tr>
              <a:tr h="401158">
                <a:tc>
                  <a:txBody>
                    <a:bodyPr/>
                    <a:lstStyle/>
                    <a:p>
                      <a:r>
                        <a:rPr lang="en-US" sz="1200" b="1"/>
                        <a:t>Feedforward (per layer)</a:t>
                      </a:r>
                      <a:endParaRPr lang="en-US" sz="1200"/>
                    </a:p>
                  </a:txBody>
                  <a:tcPr marL="80502" marR="80502" marT="40251" marB="40251" anchor="ctr"/>
                </a:tc>
                <a:tc>
                  <a:txBody>
                    <a:bodyPr/>
                    <a:lstStyle/>
                    <a:p>
                      <a:r>
                        <a:rPr lang="en-US" sz="1200"/>
                        <a:t>2 layers (gelu)</a:t>
                      </a:r>
                    </a:p>
                  </a:txBody>
                  <a:tcPr marL="80502" marR="80502" marT="40251" marB="40251" anchor="ctr"/>
                </a:tc>
                <a:tc>
                  <a:txBody>
                    <a:bodyPr/>
                    <a:lstStyle/>
                    <a:p>
                      <a:r>
                        <a:rPr lang="en-US" sz="1200"/>
                        <a:t>d_model × d_ff + d_ff × d_model</a:t>
                      </a:r>
                    </a:p>
                  </a:txBody>
                  <a:tcPr marL="80502" marR="80502" marT="40251" marB="40251" anchor="ctr"/>
                </a:tc>
                <a:tc>
                  <a:txBody>
                    <a:bodyPr/>
                    <a:lstStyle/>
                    <a:p>
                      <a:r>
                        <a:rPr lang="en-US" sz="1200"/>
                        <a:t>1.2B per layer</a:t>
                      </a:r>
                    </a:p>
                  </a:txBody>
                  <a:tcPr marL="80502" marR="80502" marT="40251" marB="40251" anchor="ctr"/>
                </a:tc>
                <a:extLst>
                  <a:ext uri="{0D108BD9-81ED-4DB2-BD59-A6C34878D82A}">
                    <a16:rowId xmlns:a16="http://schemas.microsoft.com/office/drawing/2014/main" val="1069660653"/>
                  </a:ext>
                </a:extLst>
              </a:tr>
              <a:tr h="288080">
                <a:tc>
                  <a:txBody>
                    <a:bodyPr/>
                    <a:lstStyle/>
                    <a:p>
                      <a:r>
                        <a:rPr lang="en-US" sz="1200" b="1"/>
                        <a:t>LayerNorms (per layer)</a:t>
                      </a:r>
                      <a:endParaRPr lang="en-US" sz="1200"/>
                    </a:p>
                  </a:txBody>
                  <a:tcPr marL="80502" marR="80502" marT="40251" marB="40251" anchor="ctr"/>
                </a:tc>
                <a:tc>
                  <a:txBody>
                    <a:bodyPr/>
                    <a:lstStyle/>
                    <a:p>
                      <a:r>
                        <a:rPr lang="en-US" sz="1200"/>
                        <a:t>Two per layer</a:t>
                      </a:r>
                    </a:p>
                  </a:txBody>
                  <a:tcPr marL="80502" marR="80502" marT="40251" marB="40251" anchor="ctr"/>
                </a:tc>
                <a:tc>
                  <a:txBody>
                    <a:bodyPr/>
                    <a:lstStyle/>
                    <a:p>
                      <a:r>
                        <a:rPr lang="en-US" sz="1200" dirty="0"/>
                        <a:t>2 × </a:t>
                      </a:r>
                      <a:r>
                        <a:rPr lang="en-US" sz="1200" dirty="0" err="1"/>
                        <a:t>d_model</a:t>
                      </a:r>
                      <a:endParaRPr lang="en-US" sz="1200" dirty="0"/>
                    </a:p>
                  </a:txBody>
                  <a:tcPr marL="80502" marR="80502" marT="40251" marB="40251" anchor="ctr"/>
                </a:tc>
                <a:tc>
                  <a:txBody>
                    <a:bodyPr/>
                    <a:lstStyle/>
                    <a:p>
                      <a:r>
                        <a:rPr lang="en-US" sz="1200"/>
                        <a:t>24.6K per layer</a:t>
                      </a:r>
                    </a:p>
                  </a:txBody>
                  <a:tcPr marL="80502" marR="80502" marT="40251" marB="40251" anchor="ctr"/>
                </a:tc>
                <a:extLst>
                  <a:ext uri="{0D108BD9-81ED-4DB2-BD59-A6C34878D82A}">
                    <a16:rowId xmlns:a16="http://schemas.microsoft.com/office/drawing/2014/main" val="2363418124"/>
                  </a:ext>
                </a:extLst>
              </a:tr>
              <a:tr h="288080">
                <a:tc>
                  <a:txBody>
                    <a:bodyPr/>
                    <a:lstStyle/>
                    <a:p>
                      <a:r>
                        <a:rPr lang="en-US" sz="1200" b="1"/>
                        <a:t>Total per layer</a:t>
                      </a:r>
                      <a:endParaRPr lang="en-US" sz="1200"/>
                    </a:p>
                  </a:txBody>
                  <a:tcPr marL="80502" marR="80502" marT="40251" marB="40251" anchor="ctr"/>
                </a:tc>
                <a:tc>
                  <a:txBody>
                    <a:bodyPr/>
                    <a:lstStyle/>
                    <a:p>
                      <a:r>
                        <a:rPr lang="en-US" sz="1200"/>
                        <a:t>–</a:t>
                      </a:r>
                    </a:p>
                  </a:txBody>
                  <a:tcPr marL="80502" marR="80502" marT="40251" marB="40251" anchor="ctr"/>
                </a:tc>
                <a:tc>
                  <a:txBody>
                    <a:bodyPr/>
                    <a:lstStyle/>
                    <a:p>
                      <a:r>
                        <a:rPr lang="en-US" sz="1200"/>
                        <a:t>Self-attn + FFN + norms</a:t>
                      </a:r>
                    </a:p>
                  </a:txBody>
                  <a:tcPr marL="80502" marR="80502" marT="40251" marB="40251" anchor="ctr"/>
                </a:tc>
                <a:tc>
                  <a:txBody>
                    <a:bodyPr/>
                    <a:lstStyle/>
                    <a:p>
                      <a:r>
                        <a:rPr lang="en-US" sz="1200" dirty="0"/>
                        <a:t>≈ 1.8B per layer</a:t>
                      </a:r>
                    </a:p>
                  </a:txBody>
                  <a:tcPr marL="80502" marR="80502" marT="40251" marB="40251" anchor="ctr"/>
                </a:tc>
                <a:extLst>
                  <a:ext uri="{0D108BD9-81ED-4DB2-BD59-A6C34878D82A}">
                    <a16:rowId xmlns:a16="http://schemas.microsoft.com/office/drawing/2014/main" val="3870414793"/>
                  </a:ext>
                </a:extLst>
              </a:tr>
              <a:tr h="288080">
                <a:tc>
                  <a:txBody>
                    <a:bodyPr/>
                    <a:lstStyle/>
                    <a:p>
                      <a:r>
                        <a:rPr lang="en-US" sz="1200" b="1"/>
                        <a:t>Transformer Block Total</a:t>
                      </a:r>
                      <a:endParaRPr lang="en-US" sz="1200"/>
                    </a:p>
                  </a:txBody>
                  <a:tcPr marL="80502" marR="80502" marT="40251" marB="40251" anchor="ctr"/>
                </a:tc>
                <a:tc>
                  <a:txBody>
                    <a:bodyPr/>
                    <a:lstStyle/>
                    <a:p>
                      <a:r>
                        <a:rPr lang="en-US" sz="1200"/>
                        <a:t>96 × 1.8B</a:t>
                      </a:r>
                    </a:p>
                  </a:txBody>
                  <a:tcPr marL="80502" marR="80502" marT="40251" marB="40251" anchor="ctr"/>
                </a:tc>
                <a:tc>
                  <a:txBody>
                    <a:bodyPr/>
                    <a:lstStyle/>
                    <a:p>
                      <a:r>
                        <a:rPr lang="en-US" sz="1200"/>
                        <a:t>–</a:t>
                      </a:r>
                    </a:p>
                  </a:txBody>
                  <a:tcPr marL="80502" marR="80502" marT="40251" marB="40251" anchor="ctr"/>
                </a:tc>
                <a:tc>
                  <a:txBody>
                    <a:bodyPr/>
                    <a:lstStyle/>
                    <a:p>
                      <a:r>
                        <a:rPr lang="en-US" sz="1200" dirty="0"/>
                        <a:t>≈ 172.8B</a:t>
                      </a:r>
                    </a:p>
                  </a:txBody>
                  <a:tcPr marL="80502" marR="80502" marT="40251" marB="40251" anchor="ctr"/>
                </a:tc>
                <a:extLst>
                  <a:ext uri="{0D108BD9-81ED-4DB2-BD59-A6C34878D82A}">
                    <a16:rowId xmlns:a16="http://schemas.microsoft.com/office/drawing/2014/main" val="3162079499"/>
                  </a:ext>
                </a:extLst>
              </a:tr>
              <a:tr h="288080">
                <a:tc>
                  <a:txBody>
                    <a:bodyPr/>
                    <a:lstStyle/>
                    <a:p>
                      <a:r>
                        <a:rPr lang="en-US" sz="1200" b="1"/>
                        <a:t>Final LayerNorm</a:t>
                      </a:r>
                      <a:endParaRPr lang="en-US" sz="1200"/>
                    </a:p>
                  </a:txBody>
                  <a:tcPr marL="80502" marR="80502" marT="40251" marB="40251" anchor="ctr"/>
                </a:tc>
                <a:tc>
                  <a:txBody>
                    <a:bodyPr/>
                    <a:lstStyle/>
                    <a:p>
                      <a:r>
                        <a:rPr lang="en-US" sz="1200"/>
                        <a:t>–</a:t>
                      </a:r>
                    </a:p>
                  </a:txBody>
                  <a:tcPr marL="80502" marR="80502" marT="40251" marB="40251" anchor="ctr"/>
                </a:tc>
                <a:tc>
                  <a:txBody>
                    <a:bodyPr/>
                    <a:lstStyle/>
                    <a:p>
                      <a:r>
                        <a:rPr lang="en-US" sz="1200"/>
                        <a:t>d_model</a:t>
                      </a:r>
                    </a:p>
                  </a:txBody>
                  <a:tcPr marL="80502" marR="80502" marT="40251" marB="40251" anchor="ctr"/>
                </a:tc>
                <a:tc>
                  <a:txBody>
                    <a:bodyPr/>
                    <a:lstStyle/>
                    <a:p>
                      <a:r>
                        <a:rPr lang="en-US" sz="1200"/>
                        <a:t>12.3K</a:t>
                      </a:r>
                    </a:p>
                  </a:txBody>
                  <a:tcPr marL="80502" marR="80502" marT="40251" marB="40251" anchor="ctr"/>
                </a:tc>
                <a:extLst>
                  <a:ext uri="{0D108BD9-81ED-4DB2-BD59-A6C34878D82A}">
                    <a16:rowId xmlns:a16="http://schemas.microsoft.com/office/drawing/2014/main" val="1499347628"/>
                  </a:ext>
                </a:extLst>
              </a:tr>
              <a:tr h="488109">
                <a:tc>
                  <a:txBody>
                    <a:bodyPr/>
                    <a:lstStyle/>
                    <a:p>
                      <a:r>
                        <a:rPr lang="en-US" sz="1200" b="1"/>
                        <a:t>Output Layer (tied)</a:t>
                      </a:r>
                      <a:endParaRPr lang="en-US" sz="1200"/>
                    </a:p>
                  </a:txBody>
                  <a:tcPr marL="80502" marR="80502" marT="40251" marB="40251" anchor="ctr"/>
                </a:tc>
                <a:tc>
                  <a:txBody>
                    <a:bodyPr/>
                    <a:lstStyle/>
                    <a:p>
                      <a:r>
                        <a:rPr lang="en-US" sz="1200"/>
                        <a:t>Shared with token embedding</a:t>
                      </a:r>
                    </a:p>
                  </a:txBody>
                  <a:tcPr marL="80502" marR="80502" marT="40251" marB="40251" anchor="ctr"/>
                </a:tc>
                <a:tc>
                  <a:txBody>
                    <a:bodyPr/>
                    <a:lstStyle/>
                    <a:p>
                      <a:r>
                        <a:rPr lang="en-US" sz="1200"/>
                        <a:t>–</a:t>
                      </a:r>
                    </a:p>
                  </a:txBody>
                  <a:tcPr marL="80502" marR="80502" marT="40251" marB="40251" anchor="ctr"/>
                </a:tc>
                <a:tc>
                  <a:txBody>
                    <a:bodyPr/>
                    <a:lstStyle/>
                    <a:p>
                      <a:r>
                        <a:rPr lang="en-US" sz="1200"/>
                        <a:t>— (tied with input embedding)</a:t>
                      </a:r>
                    </a:p>
                  </a:txBody>
                  <a:tcPr marL="80502" marR="80502" marT="40251" marB="40251" anchor="ctr"/>
                </a:tc>
                <a:extLst>
                  <a:ext uri="{0D108BD9-81ED-4DB2-BD59-A6C34878D82A}">
                    <a16:rowId xmlns:a16="http://schemas.microsoft.com/office/drawing/2014/main" val="1403850614"/>
                  </a:ext>
                </a:extLst>
              </a:tr>
              <a:tr h="288080">
                <a:tc>
                  <a:txBody>
                    <a:bodyPr/>
                    <a:lstStyle/>
                    <a:p>
                      <a:r>
                        <a:rPr lang="en-US" sz="1200" b="1"/>
                        <a:t>Total Parameters</a:t>
                      </a:r>
                      <a:endParaRPr lang="en-US" sz="1200"/>
                    </a:p>
                  </a:txBody>
                  <a:tcPr marL="80502" marR="80502" marT="40251" marB="40251" anchor="ctr"/>
                </a:tc>
                <a:tc>
                  <a:txBody>
                    <a:bodyPr/>
                    <a:lstStyle/>
                    <a:p>
                      <a:r>
                        <a:rPr lang="en-US" sz="1200" dirty="0"/>
                        <a:t>–</a:t>
                      </a:r>
                    </a:p>
                  </a:txBody>
                  <a:tcPr marL="80502" marR="80502" marT="40251" marB="40251" anchor="ctr"/>
                </a:tc>
                <a:tc>
                  <a:txBody>
                    <a:bodyPr/>
                    <a:lstStyle/>
                    <a:p>
                      <a:r>
                        <a:rPr lang="en-US" sz="1200"/>
                        <a:t>Sum of above</a:t>
                      </a:r>
                    </a:p>
                  </a:txBody>
                  <a:tcPr marL="80502" marR="80502" marT="40251" marB="40251" anchor="ctr"/>
                </a:tc>
                <a:tc>
                  <a:txBody>
                    <a:bodyPr/>
                    <a:lstStyle/>
                    <a:p>
                      <a:r>
                        <a:rPr lang="en-US" sz="1200" b="1" dirty="0"/>
                        <a:t>≈ 175B</a:t>
                      </a:r>
                      <a:endParaRPr lang="en-US" sz="1200" dirty="0"/>
                    </a:p>
                  </a:txBody>
                  <a:tcPr marL="80502" marR="80502" marT="40251" marB="40251" anchor="ctr"/>
                </a:tc>
                <a:extLst>
                  <a:ext uri="{0D108BD9-81ED-4DB2-BD59-A6C34878D82A}">
                    <a16:rowId xmlns:a16="http://schemas.microsoft.com/office/drawing/2014/main" val="102138846"/>
                  </a:ext>
                </a:extLst>
              </a:tr>
            </a:tbl>
          </a:graphicData>
        </a:graphic>
      </p:graphicFrame>
      <p:sp>
        <p:nvSpPr>
          <p:cNvPr id="2" name="Rectangle 1">
            <a:extLst>
              <a:ext uri="{FF2B5EF4-FFF2-40B4-BE49-F238E27FC236}">
                <a16:creationId xmlns:a16="http://schemas.microsoft.com/office/drawing/2014/main" id="{14F48C8E-10E5-D898-3485-DF3038858D2A}"/>
              </a:ext>
            </a:extLst>
          </p:cNvPr>
          <p:cNvSpPr>
            <a:spLocks noChangeArrowheads="1"/>
          </p:cNvSpPr>
          <p:nvPr/>
        </p:nvSpPr>
        <p:spPr bwMode="auto">
          <a:xfrm>
            <a:off x="838200" y="5338319"/>
            <a:ext cx="3802644"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sz="1400" b="1" i="0" u="none" strike="noStrike" cap="none" normalizeH="0" baseline="0" noProof="1">
                <a:ln>
                  <a:noFill/>
                </a:ln>
                <a:solidFill>
                  <a:schemeClr val="tx1"/>
                </a:solidFill>
                <a:effectLst/>
              </a:rPr>
              <a:t>d_model = 12288</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sz="1400" b="1" i="0" u="none" strike="noStrike" cap="none" normalizeH="0" baseline="0" noProof="1">
                <a:ln>
                  <a:noFill/>
                </a:ln>
                <a:solidFill>
                  <a:schemeClr val="tx1"/>
                </a:solidFill>
                <a:effectLst/>
              </a:rPr>
              <a:t>n_layers = 96</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sz="1400" b="1" i="0" u="none" strike="noStrike" cap="none" normalizeH="0" baseline="0" noProof="1">
                <a:ln>
                  <a:noFill/>
                </a:ln>
                <a:solidFill>
                  <a:schemeClr val="tx1"/>
                </a:solidFill>
                <a:effectLst/>
              </a:rPr>
              <a:t>n_heads = 96 → each head has d_k = d_v = 128</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sz="1400" b="1" i="0" u="none" strike="noStrike" cap="none" normalizeH="0" baseline="0" noProof="1">
                <a:ln>
                  <a:noFill/>
                </a:ln>
                <a:solidFill>
                  <a:schemeClr val="tx1"/>
                </a:solidFill>
                <a:effectLst/>
              </a:rPr>
              <a:t>d_ff = 4 × d_model = 49152</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sz="1400" b="1" i="0" u="none" strike="noStrike" cap="none" normalizeH="0" baseline="0" noProof="1">
                <a:ln>
                  <a:noFill/>
                </a:ln>
                <a:solidFill>
                  <a:schemeClr val="tx1"/>
                </a:solidFill>
                <a:effectLst/>
              </a:rPr>
              <a:t>Vocabulary size ≈ 50,000</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sz="1400" b="1" i="0" u="none" strike="noStrike" cap="none" normalizeH="0" baseline="0" noProof="1">
                <a:ln>
                  <a:noFill/>
                </a:ln>
                <a:solidFill>
                  <a:schemeClr val="tx1"/>
                </a:solidFill>
                <a:effectLst/>
              </a:rPr>
              <a:t>Sequence length (n_ctx) = 2048</a:t>
            </a:r>
          </a:p>
        </p:txBody>
      </p:sp>
    </p:spTree>
    <p:extLst>
      <p:ext uri="{BB962C8B-B14F-4D97-AF65-F5344CB8AC3E}">
        <p14:creationId xmlns:p14="http://schemas.microsoft.com/office/powerpoint/2010/main" val="181949086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63B3D7-A84B-53F5-6994-98BA031FC84E}"/>
              </a:ext>
            </a:extLst>
          </p:cNvPr>
          <p:cNvSpPr>
            <a:spLocks noGrp="1"/>
          </p:cNvSpPr>
          <p:nvPr>
            <p:ph type="title"/>
          </p:nvPr>
        </p:nvSpPr>
        <p:spPr/>
        <p:txBody>
          <a:bodyPr>
            <a:normAutofit/>
          </a:bodyPr>
          <a:lstStyle/>
          <a:p>
            <a:r>
              <a:rPr lang="en-US" dirty="0"/>
              <a:t>BERT vs. GPT</a:t>
            </a:r>
          </a:p>
        </p:txBody>
      </p:sp>
      <p:sp>
        <p:nvSpPr>
          <p:cNvPr id="3" name="Content Placeholder 2">
            <a:extLst>
              <a:ext uri="{FF2B5EF4-FFF2-40B4-BE49-F238E27FC236}">
                <a16:creationId xmlns:a16="http://schemas.microsoft.com/office/drawing/2014/main" id="{D8F8D99F-D8D3-FD7B-DF76-AA225F395D3D}"/>
              </a:ext>
            </a:extLst>
          </p:cNvPr>
          <p:cNvSpPr>
            <a:spLocks noGrp="1"/>
          </p:cNvSpPr>
          <p:nvPr>
            <p:ph idx="1"/>
          </p:nvPr>
        </p:nvSpPr>
        <p:spPr/>
        <p:txBody>
          <a:bodyPr>
            <a:normAutofit/>
          </a:bodyPr>
          <a:lstStyle/>
          <a:p>
            <a:r>
              <a:rPr lang="en-US" dirty="0"/>
              <a:t>BERT: Bidirectional, great for </a:t>
            </a:r>
            <a:r>
              <a:rPr lang="en-US" b="1" dirty="0"/>
              <a:t>understanding</a:t>
            </a:r>
            <a:endParaRPr lang="en-US" dirty="0"/>
          </a:p>
          <a:p>
            <a:pPr>
              <a:buFont typeface="Arial" panose="020B0604020202020204" pitchFamily="34" charset="0"/>
              <a:buChar char="•"/>
            </a:pPr>
            <a:r>
              <a:rPr lang="en-US" dirty="0"/>
              <a:t>GPT: Autoregressive, great for </a:t>
            </a:r>
            <a:r>
              <a:rPr lang="en-US" b="1" dirty="0"/>
              <a:t>generation</a:t>
            </a:r>
            <a:endParaRPr lang="en-US" dirty="0"/>
          </a:p>
          <a:p>
            <a:endParaRPr lang="en-US" dirty="0"/>
          </a:p>
        </p:txBody>
      </p:sp>
    </p:spTree>
    <p:extLst>
      <p:ext uri="{BB962C8B-B14F-4D97-AF65-F5344CB8AC3E}">
        <p14:creationId xmlns:p14="http://schemas.microsoft.com/office/powerpoint/2010/main" val="277028445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E5B219-973C-54EA-A5BE-111C11F69884}"/>
              </a:ext>
            </a:extLst>
          </p:cNvPr>
          <p:cNvSpPr>
            <a:spLocks noGrp="1"/>
          </p:cNvSpPr>
          <p:nvPr>
            <p:ph type="title"/>
          </p:nvPr>
        </p:nvSpPr>
        <p:spPr/>
        <p:txBody>
          <a:bodyPr>
            <a:normAutofit/>
          </a:bodyPr>
          <a:lstStyle/>
          <a:p>
            <a:r>
              <a:rPr lang="en-US" dirty="0"/>
              <a:t>More About BERT</a:t>
            </a:r>
          </a:p>
        </p:txBody>
      </p:sp>
      <p:sp>
        <p:nvSpPr>
          <p:cNvPr id="3" name="Content Placeholder 2">
            <a:extLst>
              <a:ext uri="{FF2B5EF4-FFF2-40B4-BE49-F238E27FC236}">
                <a16:creationId xmlns:a16="http://schemas.microsoft.com/office/drawing/2014/main" id="{DF4F0C17-CDBE-0FFB-D825-F5B1B2F30445}"/>
              </a:ext>
            </a:extLst>
          </p:cNvPr>
          <p:cNvSpPr>
            <a:spLocks noGrp="1"/>
          </p:cNvSpPr>
          <p:nvPr>
            <p:ph idx="1"/>
          </p:nvPr>
        </p:nvSpPr>
        <p:spPr>
          <a:xfrm>
            <a:off x="838200" y="1706007"/>
            <a:ext cx="5531708" cy="4991039"/>
          </a:xfrm>
        </p:spPr>
        <p:txBody>
          <a:bodyPr>
            <a:normAutofit/>
          </a:bodyPr>
          <a:lstStyle/>
          <a:p>
            <a:pPr>
              <a:buNone/>
            </a:pPr>
            <a:r>
              <a:rPr lang="en-US" sz="1800" b="1" dirty="0"/>
              <a:t>What is BERT?</a:t>
            </a:r>
          </a:p>
          <a:p>
            <a:pPr>
              <a:buFont typeface="Arial" panose="020B0604020202020204" pitchFamily="34" charset="0"/>
              <a:buChar char="•"/>
            </a:pPr>
            <a:r>
              <a:rPr lang="en-US" sz="1800" b="1" dirty="0"/>
              <a:t>B</a:t>
            </a:r>
            <a:r>
              <a:rPr lang="en-US" sz="1800" dirty="0"/>
              <a:t>idirectional </a:t>
            </a:r>
            <a:r>
              <a:rPr lang="en-US" sz="1800" b="1" dirty="0"/>
              <a:t>E</a:t>
            </a:r>
            <a:r>
              <a:rPr lang="en-US" sz="1800" dirty="0"/>
              <a:t>ncoder </a:t>
            </a:r>
            <a:r>
              <a:rPr lang="en-US" sz="1800" b="1" dirty="0"/>
              <a:t>R</a:t>
            </a:r>
            <a:r>
              <a:rPr lang="en-US" sz="1800" dirty="0"/>
              <a:t>epresentations from </a:t>
            </a:r>
            <a:r>
              <a:rPr lang="en-US" sz="1800" b="1" dirty="0"/>
              <a:t>T</a:t>
            </a:r>
            <a:r>
              <a:rPr lang="en-US" sz="1800" dirty="0"/>
              <a:t>ransformers</a:t>
            </a:r>
          </a:p>
          <a:p>
            <a:pPr>
              <a:buFont typeface="Arial" panose="020B0604020202020204" pitchFamily="34" charset="0"/>
              <a:buChar char="•"/>
            </a:pPr>
            <a:r>
              <a:rPr lang="en-US" sz="1800" dirty="0"/>
              <a:t>Developed by Google AI Language in 2018</a:t>
            </a:r>
          </a:p>
          <a:p>
            <a:pPr>
              <a:buFont typeface="Arial" panose="020B0604020202020204" pitchFamily="34" charset="0"/>
              <a:buChar char="•"/>
            </a:pPr>
            <a:r>
              <a:rPr lang="en-US" sz="1800" dirty="0"/>
              <a:t>Pre-trained language model that revolutionized NLP</a:t>
            </a:r>
          </a:p>
          <a:p>
            <a:pPr>
              <a:buFont typeface="Arial" panose="020B0604020202020204" pitchFamily="34" charset="0"/>
              <a:buChar char="•"/>
            </a:pPr>
            <a:r>
              <a:rPr lang="en-US" sz="1800" dirty="0"/>
              <a:t>Based on Transformer architecture (Attention mechanism)</a:t>
            </a:r>
          </a:p>
          <a:p>
            <a:pPr>
              <a:buNone/>
            </a:pPr>
            <a:r>
              <a:rPr lang="en-US" sz="1800" b="1" dirty="0"/>
              <a:t>Key Advantages</a:t>
            </a:r>
          </a:p>
          <a:p>
            <a:pPr>
              <a:buFont typeface="Arial" panose="020B0604020202020204" pitchFamily="34" charset="0"/>
              <a:buChar char="•"/>
            </a:pPr>
            <a:r>
              <a:rPr lang="en-US" sz="1800" dirty="0"/>
              <a:t>Contextual embeddings: Word meanings change based on context</a:t>
            </a:r>
          </a:p>
          <a:p>
            <a:pPr>
              <a:buFont typeface="Arial" panose="020B0604020202020204" pitchFamily="34" charset="0"/>
              <a:buChar char="•"/>
            </a:pPr>
            <a:r>
              <a:rPr lang="en-US" sz="1800" dirty="0"/>
              <a:t>Captures long-range dependencies</a:t>
            </a:r>
          </a:p>
          <a:p>
            <a:pPr>
              <a:buFont typeface="Arial" panose="020B0604020202020204" pitchFamily="34" charset="0"/>
              <a:buChar char="•"/>
            </a:pPr>
            <a:r>
              <a:rPr lang="en-US" sz="1800" dirty="0"/>
              <a:t>Pre-trained on massive datasets → Transfer learning</a:t>
            </a:r>
          </a:p>
          <a:p>
            <a:pPr>
              <a:buFont typeface="Arial" panose="020B0604020202020204" pitchFamily="34" charset="0"/>
              <a:buChar char="•"/>
            </a:pPr>
            <a:r>
              <a:rPr lang="en-US" sz="1800" dirty="0"/>
              <a:t>State-of-the-art performance on 11 NLP tasks when released</a:t>
            </a:r>
          </a:p>
          <a:p>
            <a:endParaRPr lang="en-US" sz="1800" dirty="0"/>
          </a:p>
        </p:txBody>
      </p:sp>
      <p:pic>
        <p:nvPicPr>
          <p:cNvPr id="6" name="Content Placeholder 5">
            <a:extLst>
              <a:ext uri="{FF2B5EF4-FFF2-40B4-BE49-F238E27FC236}">
                <a16:creationId xmlns:a16="http://schemas.microsoft.com/office/drawing/2014/main" id="{1DDBE597-2754-A60B-B1DB-D744F01026B0}"/>
              </a:ext>
            </a:extLst>
          </p:cNvPr>
          <p:cNvPicPr>
            <a:picLocks noChangeAspect="1"/>
          </p:cNvPicPr>
          <p:nvPr/>
        </p:nvPicPr>
        <p:blipFill>
          <a:blip r:embed="rId2"/>
          <a:stretch>
            <a:fillRect/>
          </a:stretch>
        </p:blipFill>
        <p:spPr>
          <a:xfrm>
            <a:off x="6548499" y="1706007"/>
            <a:ext cx="5430008" cy="4525006"/>
          </a:xfrm>
          <a:prstGeom prst="rect">
            <a:avLst/>
          </a:prstGeom>
        </p:spPr>
      </p:pic>
    </p:spTree>
    <p:extLst>
      <p:ext uri="{BB962C8B-B14F-4D97-AF65-F5344CB8AC3E}">
        <p14:creationId xmlns:p14="http://schemas.microsoft.com/office/powerpoint/2010/main" val="207045329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882294-E9F0-23CB-9649-582DB06092A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F0C6C2D-A22A-55F4-35EC-1D986A23CD04}"/>
              </a:ext>
            </a:extLst>
          </p:cNvPr>
          <p:cNvSpPr>
            <a:spLocks noGrp="1"/>
          </p:cNvSpPr>
          <p:nvPr>
            <p:ph type="title"/>
          </p:nvPr>
        </p:nvSpPr>
        <p:spPr/>
        <p:txBody>
          <a:bodyPr>
            <a:normAutofit/>
          </a:bodyPr>
          <a:lstStyle/>
          <a:p>
            <a:r>
              <a:rPr lang="en-US" dirty="0"/>
              <a:t>BERT Pre-training</a:t>
            </a:r>
          </a:p>
        </p:txBody>
      </p:sp>
      <p:sp>
        <p:nvSpPr>
          <p:cNvPr id="3" name="Content Placeholder 2">
            <a:extLst>
              <a:ext uri="{FF2B5EF4-FFF2-40B4-BE49-F238E27FC236}">
                <a16:creationId xmlns:a16="http://schemas.microsoft.com/office/drawing/2014/main" id="{FD62C21B-02D6-B21D-2E1B-B8F234A0693E}"/>
              </a:ext>
            </a:extLst>
          </p:cNvPr>
          <p:cNvSpPr>
            <a:spLocks noGrp="1"/>
          </p:cNvSpPr>
          <p:nvPr>
            <p:ph idx="1"/>
          </p:nvPr>
        </p:nvSpPr>
        <p:spPr>
          <a:xfrm>
            <a:off x="838200" y="1706007"/>
            <a:ext cx="5395784" cy="4991039"/>
          </a:xfrm>
        </p:spPr>
        <p:txBody>
          <a:bodyPr/>
          <a:lstStyle/>
          <a:p>
            <a:pPr>
              <a:buNone/>
            </a:pPr>
            <a:r>
              <a:rPr lang="en-US" b="1" dirty="0"/>
              <a:t>Two Pre-training Tasks</a:t>
            </a:r>
          </a:p>
          <a:p>
            <a:pPr>
              <a:buNone/>
            </a:pPr>
            <a:r>
              <a:rPr lang="en-US" b="1" dirty="0"/>
              <a:t>1. Masked Language Model (MLM)</a:t>
            </a:r>
          </a:p>
          <a:p>
            <a:pPr>
              <a:buFont typeface="Arial" panose="020B0604020202020204" pitchFamily="34" charset="0"/>
              <a:buChar char="•"/>
            </a:pPr>
            <a:r>
              <a:rPr lang="en-US" dirty="0"/>
              <a:t>Randomly mask 15% of tokens</a:t>
            </a:r>
          </a:p>
          <a:p>
            <a:pPr>
              <a:buFont typeface="Arial" panose="020B0604020202020204" pitchFamily="34" charset="0"/>
              <a:buChar char="•"/>
            </a:pPr>
            <a:r>
              <a:rPr lang="en-US" dirty="0"/>
              <a:t>Predict masked tokens using context</a:t>
            </a:r>
          </a:p>
          <a:p>
            <a:pPr>
              <a:buFont typeface="Arial" panose="020B0604020202020204" pitchFamily="34" charset="0"/>
              <a:buChar char="•"/>
            </a:pPr>
            <a:r>
              <a:rPr lang="en-US" dirty="0"/>
              <a:t>Example: "The [MASK] is very cute" → "cat"</a:t>
            </a:r>
          </a:p>
          <a:p>
            <a:pPr>
              <a:buNone/>
            </a:pPr>
            <a:r>
              <a:rPr lang="en-US" b="1" dirty="0"/>
              <a:t>2. Next Sentence Prediction (NSP)</a:t>
            </a:r>
          </a:p>
          <a:p>
            <a:pPr>
              <a:buFont typeface="Arial" panose="020B0604020202020204" pitchFamily="34" charset="0"/>
              <a:buChar char="•"/>
            </a:pPr>
            <a:r>
              <a:rPr lang="en-US" dirty="0"/>
              <a:t>Given two sentences, predict if B follows A</a:t>
            </a:r>
          </a:p>
          <a:p>
            <a:pPr>
              <a:buFont typeface="Arial" panose="020B0604020202020204" pitchFamily="34" charset="0"/>
              <a:buChar char="•"/>
            </a:pPr>
            <a:r>
              <a:rPr lang="en-US" dirty="0"/>
              <a:t>Helps understand sentence relationships</a:t>
            </a:r>
          </a:p>
          <a:p>
            <a:pPr>
              <a:buFont typeface="Arial" panose="020B0604020202020204" pitchFamily="34" charset="0"/>
              <a:buChar char="•"/>
            </a:pPr>
            <a:r>
              <a:rPr lang="en-US" dirty="0"/>
              <a:t>Example: </a:t>
            </a:r>
          </a:p>
          <a:p>
            <a:pPr marL="742950" lvl="1" indent="-285750">
              <a:buFont typeface="Arial" panose="020B0604020202020204" pitchFamily="34" charset="0"/>
              <a:buChar char="•"/>
            </a:pPr>
            <a:r>
              <a:rPr lang="en-US" dirty="0"/>
              <a:t>A: "It is raining heavily."</a:t>
            </a:r>
          </a:p>
          <a:p>
            <a:pPr marL="742950" lvl="1" indent="-285750">
              <a:buFont typeface="Arial" panose="020B0604020202020204" pitchFamily="34" charset="0"/>
              <a:buChar char="•"/>
            </a:pPr>
            <a:r>
              <a:rPr lang="en-US" dirty="0"/>
              <a:t>B: "I need an umbrella." → True</a:t>
            </a:r>
          </a:p>
          <a:p>
            <a:endParaRPr lang="en-US" dirty="0"/>
          </a:p>
        </p:txBody>
      </p:sp>
      <p:pic>
        <p:nvPicPr>
          <p:cNvPr id="1026" name="Picture 2" descr="What is BERT? How it is trained ? A High Level Overview | by Suraj ...">
            <a:extLst>
              <a:ext uri="{FF2B5EF4-FFF2-40B4-BE49-F238E27FC236}">
                <a16:creationId xmlns:a16="http://schemas.microsoft.com/office/drawing/2014/main" id="{9AE7EA0C-C0BB-DCE0-F020-68979C43189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31573" y="1706007"/>
            <a:ext cx="3422227" cy="176937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ow does Next-Sentence-Prediction benefit to both QA and NLI? · Issue #27 ·  codertimo/BERT-pytorch · GitHub">
            <a:extLst>
              <a:ext uri="{FF2B5EF4-FFF2-40B4-BE49-F238E27FC236}">
                <a16:creationId xmlns:a16="http://schemas.microsoft.com/office/drawing/2014/main" id="{0417FC28-2770-4908-2D1C-132B5B5213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19257" y="3814614"/>
            <a:ext cx="2634543" cy="28824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761363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52442D-C2A9-B93E-501B-8DCC5924E56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21C4341-5031-EE3F-3B6A-F6E859574362}"/>
              </a:ext>
            </a:extLst>
          </p:cNvPr>
          <p:cNvSpPr>
            <a:spLocks noGrp="1"/>
          </p:cNvSpPr>
          <p:nvPr>
            <p:ph type="title"/>
          </p:nvPr>
        </p:nvSpPr>
        <p:spPr/>
        <p:txBody>
          <a:bodyPr/>
          <a:lstStyle/>
          <a:p>
            <a:r>
              <a:rPr lang="en-US" dirty="0"/>
              <a:t>BERT Variants</a:t>
            </a:r>
          </a:p>
        </p:txBody>
      </p:sp>
      <p:graphicFrame>
        <p:nvGraphicFramePr>
          <p:cNvPr id="4" name="Content Placeholder 3">
            <a:extLst>
              <a:ext uri="{FF2B5EF4-FFF2-40B4-BE49-F238E27FC236}">
                <a16:creationId xmlns:a16="http://schemas.microsoft.com/office/drawing/2014/main" id="{4C68B5FD-89AA-82AF-28D0-BC2C48F3891E}"/>
              </a:ext>
            </a:extLst>
          </p:cNvPr>
          <p:cNvGraphicFramePr>
            <a:graphicFrameLocks noGrp="1"/>
          </p:cNvGraphicFramePr>
          <p:nvPr>
            <p:ph idx="1"/>
            <p:extLst>
              <p:ext uri="{D42A27DB-BD31-4B8C-83A1-F6EECF244321}">
                <p14:modId xmlns:p14="http://schemas.microsoft.com/office/powerpoint/2010/main" val="1848350689"/>
              </p:ext>
            </p:extLst>
          </p:nvPr>
        </p:nvGraphicFramePr>
        <p:xfrm>
          <a:off x="838200" y="2331720"/>
          <a:ext cx="10515600" cy="2194560"/>
        </p:xfrm>
        <a:graphic>
          <a:graphicData uri="http://schemas.openxmlformats.org/drawingml/2006/table">
            <a:tbl>
              <a:tblPr>
                <a:tableStyleId>{616DA210-FB5B-4158-B5E0-FEB733F419BA}</a:tableStyleId>
              </a:tblPr>
              <a:tblGrid>
                <a:gridCol w="2103120">
                  <a:extLst>
                    <a:ext uri="{9D8B030D-6E8A-4147-A177-3AD203B41FA5}">
                      <a16:colId xmlns:a16="http://schemas.microsoft.com/office/drawing/2014/main" val="3233585561"/>
                    </a:ext>
                  </a:extLst>
                </a:gridCol>
                <a:gridCol w="2103120">
                  <a:extLst>
                    <a:ext uri="{9D8B030D-6E8A-4147-A177-3AD203B41FA5}">
                      <a16:colId xmlns:a16="http://schemas.microsoft.com/office/drawing/2014/main" val="1651176800"/>
                    </a:ext>
                  </a:extLst>
                </a:gridCol>
                <a:gridCol w="2103120">
                  <a:extLst>
                    <a:ext uri="{9D8B030D-6E8A-4147-A177-3AD203B41FA5}">
                      <a16:colId xmlns:a16="http://schemas.microsoft.com/office/drawing/2014/main" val="3123576541"/>
                    </a:ext>
                  </a:extLst>
                </a:gridCol>
                <a:gridCol w="2103120">
                  <a:extLst>
                    <a:ext uri="{9D8B030D-6E8A-4147-A177-3AD203B41FA5}">
                      <a16:colId xmlns:a16="http://schemas.microsoft.com/office/drawing/2014/main" val="253040686"/>
                    </a:ext>
                  </a:extLst>
                </a:gridCol>
                <a:gridCol w="2103120">
                  <a:extLst>
                    <a:ext uri="{9D8B030D-6E8A-4147-A177-3AD203B41FA5}">
                      <a16:colId xmlns:a16="http://schemas.microsoft.com/office/drawing/2014/main" val="875878366"/>
                    </a:ext>
                  </a:extLst>
                </a:gridCol>
              </a:tblGrid>
              <a:tr h="0">
                <a:tc>
                  <a:txBody>
                    <a:bodyPr/>
                    <a:lstStyle/>
                    <a:p>
                      <a:pPr algn="ctr"/>
                      <a:r>
                        <a:rPr lang="en-US" b="1" dirty="0"/>
                        <a:t>Model</a:t>
                      </a:r>
                    </a:p>
                  </a:txBody>
                  <a:tcPr anchor="ctr">
                    <a:solidFill>
                      <a:schemeClr val="bg1">
                        <a:lumMod val="95000"/>
                      </a:schemeClr>
                    </a:solidFill>
                  </a:tcPr>
                </a:tc>
                <a:tc>
                  <a:txBody>
                    <a:bodyPr/>
                    <a:lstStyle/>
                    <a:p>
                      <a:pPr algn="ctr"/>
                      <a:r>
                        <a:rPr lang="en-US" b="1" dirty="0"/>
                        <a:t>Parameters</a:t>
                      </a:r>
                    </a:p>
                  </a:txBody>
                  <a:tcPr anchor="ctr">
                    <a:solidFill>
                      <a:schemeClr val="bg1">
                        <a:lumMod val="95000"/>
                      </a:schemeClr>
                    </a:solidFill>
                  </a:tcPr>
                </a:tc>
                <a:tc>
                  <a:txBody>
                    <a:bodyPr/>
                    <a:lstStyle/>
                    <a:p>
                      <a:pPr algn="ctr"/>
                      <a:r>
                        <a:rPr lang="en-US" b="1" dirty="0"/>
                        <a:t>Layers</a:t>
                      </a:r>
                    </a:p>
                  </a:txBody>
                  <a:tcPr anchor="ctr">
                    <a:solidFill>
                      <a:schemeClr val="bg1">
                        <a:lumMod val="95000"/>
                      </a:schemeClr>
                    </a:solidFill>
                  </a:tcPr>
                </a:tc>
                <a:tc>
                  <a:txBody>
                    <a:bodyPr/>
                    <a:lstStyle/>
                    <a:p>
                      <a:pPr algn="ctr"/>
                      <a:r>
                        <a:rPr lang="en-US" b="1" dirty="0"/>
                        <a:t>Hidden Size</a:t>
                      </a:r>
                    </a:p>
                  </a:txBody>
                  <a:tcPr anchor="ctr">
                    <a:solidFill>
                      <a:schemeClr val="bg1">
                        <a:lumMod val="95000"/>
                      </a:schemeClr>
                    </a:solidFill>
                  </a:tcPr>
                </a:tc>
                <a:tc>
                  <a:txBody>
                    <a:bodyPr/>
                    <a:lstStyle/>
                    <a:p>
                      <a:pPr algn="ctr"/>
                      <a:r>
                        <a:rPr lang="en-US" b="1" dirty="0"/>
                        <a:t>Attention Heads</a:t>
                      </a:r>
                    </a:p>
                  </a:txBody>
                  <a:tcPr anchor="ctr">
                    <a:solidFill>
                      <a:schemeClr val="bg1">
                        <a:lumMod val="95000"/>
                      </a:schemeClr>
                    </a:solidFill>
                  </a:tcPr>
                </a:tc>
                <a:extLst>
                  <a:ext uri="{0D108BD9-81ED-4DB2-BD59-A6C34878D82A}">
                    <a16:rowId xmlns:a16="http://schemas.microsoft.com/office/drawing/2014/main" val="641005670"/>
                  </a:ext>
                </a:extLst>
              </a:tr>
              <a:tr h="0">
                <a:tc>
                  <a:txBody>
                    <a:bodyPr/>
                    <a:lstStyle/>
                    <a:p>
                      <a:r>
                        <a:rPr lang="en-US"/>
                        <a:t>BERT-Base</a:t>
                      </a:r>
                    </a:p>
                  </a:txBody>
                  <a:tcPr anchor="ctr"/>
                </a:tc>
                <a:tc>
                  <a:txBody>
                    <a:bodyPr/>
                    <a:lstStyle/>
                    <a:p>
                      <a:r>
                        <a:rPr lang="en-US"/>
                        <a:t>110M</a:t>
                      </a:r>
                    </a:p>
                  </a:txBody>
                  <a:tcPr anchor="ctr"/>
                </a:tc>
                <a:tc>
                  <a:txBody>
                    <a:bodyPr/>
                    <a:lstStyle/>
                    <a:p>
                      <a:r>
                        <a:rPr lang="en-US"/>
                        <a:t>12</a:t>
                      </a:r>
                    </a:p>
                  </a:txBody>
                  <a:tcPr anchor="ctr"/>
                </a:tc>
                <a:tc>
                  <a:txBody>
                    <a:bodyPr/>
                    <a:lstStyle/>
                    <a:p>
                      <a:r>
                        <a:rPr lang="en-US"/>
                        <a:t>768</a:t>
                      </a:r>
                    </a:p>
                  </a:txBody>
                  <a:tcPr anchor="ctr"/>
                </a:tc>
                <a:tc>
                  <a:txBody>
                    <a:bodyPr/>
                    <a:lstStyle/>
                    <a:p>
                      <a:r>
                        <a:rPr lang="en-US"/>
                        <a:t>12</a:t>
                      </a:r>
                    </a:p>
                  </a:txBody>
                  <a:tcPr anchor="ctr"/>
                </a:tc>
                <a:extLst>
                  <a:ext uri="{0D108BD9-81ED-4DB2-BD59-A6C34878D82A}">
                    <a16:rowId xmlns:a16="http://schemas.microsoft.com/office/drawing/2014/main" val="2248075371"/>
                  </a:ext>
                </a:extLst>
              </a:tr>
              <a:tr h="0">
                <a:tc>
                  <a:txBody>
                    <a:bodyPr/>
                    <a:lstStyle/>
                    <a:p>
                      <a:r>
                        <a:rPr lang="en-US"/>
                        <a:t>BERT-Large</a:t>
                      </a:r>
                    </a:p>
                  </a:txBody>
                  <a:tcPr anchor="ctr"/>
                </a:tc>
                <a:tc>
                  <a:txBody>
                    <a:bodyPr/>
                    <a:lstStyle/>
                    <a:p>
                      <a:r>
                        <a:rPr lang="en-US"/>
                        <a:t>340M</a:t>
                      </a:r>
                    </a:p>
                  </a:txBody>
                  <a:tcPr anchor="ctr"/>
                </a:tc>
                <a:tc>
                  <a:txBody>
                    <a:bodyPr/>
                    <a:lstStyle/>
                    <a:p>
                      <a:r>
                        <a:rPr lang="en-US"/>
                        <a:t>24</a:t>
                      </a:r>
                    </a:p>
                  </a:txBody>
                  <a:tcPr anchor="ctr"/>
                </a:tc>
                <a:tc>
                  <a:txBody>
                    <a:bodyPr/>
                    <a:lstStyle/>
                    <a:p>
                      <a:r>
                        <a:rPr lang="en-US"/>
                        <a:t>1024</a:t>
                      </a:r>
                    </a:p>
                  </a:txBody>
                  <a:tcPr anchor="ctr"/>
                </a:tc>
                <a:tc>
                  <a:txBody>
                    <a:bodyPr/>
                    <a:lstStyle/>
                    <a:p>
                      <a:r>
                        <a:rPr lang="en-US"/>
                        <a:t>16</a:t>
                      </a:r>
                    </a:p>
                  </a:txBody>
                  <a:tcPr anchor="ctr"/>
                </a:tc>
                <a:extLst>
                  <a:ext uri="{0D108BD9-81ED-4DB2-BD59-A6C34878D82A}">
                    <a16:rowId xmlns:a16="http://schemas.microsoft.com/office/drawing/2014/main" val="3171457141"/>
                  </a:ext>
                </a:extLst>
              </a:tr>
              <a:tr h="0">
                <a:tc>
                  <a:txBody>
                    <a:bodyPr/>
                    <a:lstStyle/>
                    <a:p>
                      <a:r>
                        <a:rPr lang="en-US"/>
                        <a:t>DistilBERT</a:t>
                      </a:r>
                    </a:p>
                  </a:txBody>
                  <a:tcPr anchor="ctr"/>
                </a:tc>
                <a:tc>
                  <a:txBody>
                    <a:bodyPr/>
                    <a:lstStyle/>
                    <a:p>
                      <a:r>
                        <a:rPr lang="en-US"/>
                        <a:t>66M</a:t>
                      </a:r>
                    </a:p>
                  </a:txBody>
                  <a:tcPr anchor="ctr"/>
                </a:tc>
                <a:tc>
                  <a:txBody>
                    <a:bodyPr/>
                    <a:lstStyle/>
                    <a:p>
                      <a:r>
                        <a:rPr lang="en-US"/>
                        <a:t>6</a:t>
                      </a:r>
                    </a:p>
                  </a:txBody>
                  <a:tcPr anchor="ctr"/>
                </a:tc>
                <a:tc>
                  <a:txBody>
                    <a:bodyPr/>
                    <a:lstStyle/>
                    <a:p>
                      <a:r>
                        <a:rPr lang="en-US"/>
                        <a:t>768</a:t>
                      </a:r>
                    </a:p>
                  </a:txBody>
                  <a:tcPr anchor="ctr"/>
                </a:tc>
                <a:tc>
                  <a:txBody>
                    <a:bodyPr/>
                    <a:lstStyle/>
                    <a:p>
                      <a:r>
                        <a:rPr lang="en-US"/>
                        <a:t>12</a:t>
                      </a:r>
                    </a:p>
                  </a:txBody>
                  <a:tcPr anchor="ctr"/>
                </a:tc>
                <a:extLst>
                  <a:ext uri="{0D108BD9-81ED-4DB2-BD59-A6C34878D82A}">
                    <a16:rowId xmlns:a16="http://schemas.microsoft.com/office/drawing/2014/main" val="1102441503"/>
                  </a:ext>
                </a:extLst>
              </a:tr>
              <a:tr h="0">
                <a:tc>
                  <a:txBody>
                    <a:bodyPr/>
                    <a:lstStyle/>
                    <a:p>
                      <a:r>
                        <a:rPr lang="en-US"/>
                        <a:t>RoBERTa</a:t>
                      </a:r>
                    </a:p>
                  </a:txBody>
                  <a:tcPr anchor="ctr"/>
                </a:tc>
                <a:tc>
                  <a:txBody>
                    <a:bodyPr/>
                    <a:lstStyle/>
                    <a:p>
                      <a:r>
                        <a:rPr lang="en-US"/>
                        <a:t>355M</a:t>
                      </a:r>
                    </a:p>
                  </a:txBody>
                  <a:tcPr anchor="ctr"/>
                </a:tc>
                <a:tc>
                  <a:txBody>
                    <a:bodyPr/>
                    <a:lstStyle/>
                    <a:p>
                      <a:r>
                        <a:rPr lang="en-US"/>
                        <a:t>24</a:t>
                      </a:r>
                    </a:p>
                  </a:txBody>
                  <a:tcPr anchor="ctr"/>
                </a:tc>
                <a:tc>
                  <a:txBody>
                    <a:bodyPr/>
                    <a:lstStyle/>
                    <a:p>
                      <a:r>
                        <a:rPr lang="en-US"/>
                        <a:t>1024</a:t>
                      </a:r>
                    </a:p>
                  </a:txBody>
                  <a:tcPr anchor="ctr"/>
                </a:tc>
                <a:tc>
                  <a:txBody>
                    <a:bodyPr/>
                    <a:lstStyle/>
                    <a:p>
                      <a:r>
                        <a:rPr lang="en-US"/>
                        <a:t>16</a:t>
                      </a:r>
                    </a:p>
                  </a:txBody>
                  <a:tcPr anchor="ctr"/>
                </a:tc>
                <a:extLst>
                  <a:ext uri="{0D108BD9-81ED-4DB2-BD59-A6C34878D82A}">
                    <a16:rowId xmlns:a16="http://schemas.microsoft.com/office/drawing/2014/main" val="62430354"/>
                  </a:ext>
                </a:extLst>
              </a:tr>
              <a:tr h="0">
                <a:tc>
                  <a:txBody>
                    <a:bodyPr/>
                    <a:lstStyle/>
                    <a:p>
                      <a:r>
                        <a:rPr lang="en-US" dirty="0"/>
                        <a:t>ALBERT</a:t>
                      </a:r>
                    </a:p>
                  </a:txBody>
                  <a:tcPr anchor="ctr"/>
                </a:tc>
                <a:tc>
                  <a:txBody>
                    <a:bodyPr/>
                    <a:lstStyle/>
                    <a:p>
                      <a:r>
                        <a:rPr lang="en-US"/>
                        <a:t>12M-235M</a:t>
                      </a:r>
                    </a:p>
                  </a:txBody>
                  <a:tcPr anchor="ctr"/>
                </a:tc>
                <a:tc>
                  <a:txBody>
                    <a:bodyPr/>
                    <a:lstStyle/>
                    <a:p>
                      <a:r>
                        <a:rPr lang="en-US"/>
                        <a:t>12-24</a:t>
                      </a:r>
                    </a:p>
                  </a:txBody>
                  <a:tcPr anchor="ctr"/>
                </a:tc>
                <a:tc>
                  <a:txBody>
                    <a:bodyPr/>
                    <a:lstStyle/>
                    <a:p>
                      <a:r>
                        <a:rPr lang="en-US"/>
                        <a:t>768-4096</a:t>
                      </a:r>
                    </a:p>
                  </a:txBody>
                  <a:tcPr anchor="ctr"/>
                </a:tc>
                <a:tc>
                  <a:txBody>
                    <a:bodyPr/>
                    <a:lstStyle/>
                    <a:p>
                      <a:r>
                        <a:rPr lang="en-US" dirty="0"/>
                        <a:t>12-64</a:t>
                      </a:r>
                    </a:p>
                  </a:txBody>
                  <a:tcPr anchor="ctr"/>
                </a:tc>
                <a:extLst>
                  <a:ext uri="{0D108BD9-81ED-4DB2-BD59-A6C34878D82A}">
                    <a16:rowId xmlns:a16="http://schemas.microsoft.com/office/drawing/2014/main" val="1955471111"/>
                  </a:ext>
                </a:extLst>
              </a:tr>
            </a:tbl>
          </a:graphicData>
        </a:graphic>
      </p:graphicFrame>
      <p:sp>
        <p:nvSpPr>
          <p:cNvPr id="5" name="Rectangle 1">
            <a:extLst>
              <a:ext uri="{FF2B5EF4-FFF2-40B4-BE49-F238E27FC236}">
                <a16:creationId xmlns:a16="http://schemas.microsoft.com/office/drawing/2014/main" id="{5F5B7491-DADF-FB80-F9A6-F9784E54E470}"/>
              </a:ext>
            </a:extLst>
          </p:cNvPr>
          <p:cNvSpPr>
            <a:spLocks noChangeArrowheads="1"/>
          </p:cNvSpPr>
          <p:nvPr/>
        </p:nvSpPr>
        <p:spPr bwMode="auto">
          <a:xfrm>
            <a:off x="838200" y="1863616"/>
            <a:ext cx="276173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chemeClr val="tx1"/>
                </a:solidFill>
                <a:effectLst/>
                <a:latin typeface="Arial" panose="020B0604020202020204" pitchFamily="34" charset="0"/>
              </a:rPr>
              <a:t>Common BERT Models</a:t>
            </a:r>
          </a:p>
        </p:txBody>
      </p:sp>
      <p:sp>
        <p:nvSpPr>
          <p:cNvPr id="7" name="TextBox 6">
            <a:extLst>
              <a:ext uri="{FF2B5EF4-FFF2-40B4-BE49-F238E27FC236}">
                <a16:creationId xmlns:a16="http://schemas.microsoft.com/office/drawing/2014/main" id="{71D1637E-25E6-44B4-C2E1-F18017FF8D59}"/>
              </a:ext>
            </a:extLst>
          </p:cNvPr>
          <p:cNvSpPr txBox="1"/>
          <p:nvPr/>
        </p:nvSpPr>
        <p:spPr>
          <a:xfrm>
            <a:off x="838200" y="4686607"/>
            <a:ext cx="6094970" cy="2126864"/>
          </a:xfrm>
          <a:prstGeom prst="rect">
            <a:avLst/>
          </a:prstGeom>
          <a:noFill/>
        </p:spPr>
        <p:txBody>
          <a:bodyPr wrap="square">
            <a:spAutoFit/>
          </a:bodyPr>
          <a:lstStyle/>
          <a:p>
            <a:pPr>
              <a:lnSpc>
                <a:spcPct val="150000"/>
              </a:lnSpc>
              <a:buNone/>
            </a:pPr>
            <a:r>
              <a:rPr lang="en-US" b="1" noProof="1"/>
              <a:t>Specialized Variants</a:t>
            </a:r>
          </a:p>
          <a:p>
            <a:pPr marL="227013" indent="-227013">
              <a:lnSpc>
                <a:spcPct val="150000"/>
              </a:lnSpc>
              <a:buFont typeface="Arial" panose="020B0604020202020204" pitchFamily="34" charset="0"/>
              <a:buChar char="•"/>
            </a:pPr>
            <a:r>
              <a:rPr lang="en-US" b="1" noProof="1"/>
              <a:t>BioBERT</a:t>
            </a:r>
            <a:r>
              <a:rPr lang="en-US" noProof="1"/>
              <a:t>: Biomedical text</a:t>
            </a:r>
          </a:p>
          <a:p>
            <a:pPr marL="227013" indent="-227013">
              <a:lnSpc>
                <a:spcPct val="150000"/>
              </a:lnSpc>
              <a:buFont typeface="Arial" panose="020B0604020202020204" pitchFamily="34" charset="0"/>
              <a:buChar char="•"/>
            </a:pPr>
            <a:r>
              <a:rPr lang="en-US" b="1" noProof="1"/>
              <a:t>SciBERT</a:t>
            </a:r>
            <a:r>
              <a:rPr lang="en-US" noProof="1"/>
              <a:t>: Scientific text</a:t>
            </a:r>
          </a:p>
          <a:p>
            <a:pPr marL="227013" indent="-227013">
              <a:lnSpc>
                <a:spcPct val="150000"/>
              </a:lnSpc>
              <a:buFont typeface="Arial" panose="020B0604020202020204" pitchFamily="34" charset="0"/>
              <a:buChar char="•"/>
            </a:pPr>
            <a:r>
              <a:rPr lang="en-US" b="1" noProof="1"/>
              <a:t>FinBERT</a:t>
            </a:r>
            <a:r>
              <a:rPr lang="en-US" noProof="1"/>
              <a:t>: Financial text</a:t>
            </a:r>
          </a:p>
          <a:p>
            <a:pPr marL="227013" indent="-227013">
              <a:lnSpc>
                <a:spcPct val="150000"/>
              </a:lnSpc>
              <a:buFont typeface="Arial" panose="020B0604020202020204" pitchFamily="34" charset="0"/>
              <a:buChar char="•"/>
            </a:pPr>
            <a:r>
              <a:rPr lang="en-US" b="1" noProof="1"/>
              <a:t>ClinicalBERT</a:t>
            </a:r>
            <a:r>
              <a:rPr lang="en-US" noProof="1"/>
              <a:t>: Clinical notes</a:t>
            </a:r>
          </a:p>
        </p:txBody>
      </p:sp>
    </p:spTree>
    <p:extLst>
      <p:ext uri="{BB962C8B-B14F-4D97-AF65-F5344CB8AC3E}">
        <p14:creationId xmlns:p14="http://schemas.microsoft.com/office/powerpoint/2010/main" val="254530362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C0D0AA-707C-97B4-8497-09265E556B3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38B03B8-D3CB-E120-0A40-13913A6145E3}"/>
              </a:ext>
            </a:extLst>
          </p:cNvPr>
          <p:cNvSpPr>
            <a:spLocks noGrp="1"/>
          </p:cNvSpPr>
          <p:nvPr>
            <p:ph type="title"/>
          </p:nvPr>
        </p:nvSpPr>
        <p:spPr/>
        <p:txBody>
          <a:bodyPr>
            <a:normAutofit/>
          </a:bodyPr>
          <a:lstStyle/>
          <a:p>
            <a:r>
              <a:rPr lang="en-US" dirty="0"/>
              <a:t>Example: Print out BERT Embeddings</a:t>
            </a:r>
          </a:p>
        </p:txBody>
      </p:sp>
      <p:sp>
        <p:nvSpPr>
          <p:cNvPr id="5" name="Content Placeholder 4">
            <a:extLst>
              <a:ext uri="{FF2B5EF4-FFF2-40B4-BE49-F238E27FC236}">
                <a16:creationId xmlns:a16="http://schemas.microsoft.com/office/drawing/2014/main" id="{5BD4F0B3-122A-D101-A616-B2FDED77B24D}"/>
              </a:ext>
            </a:extLst>
          </p:cNvPr>
          <p:cNvSpPr>
            <a:spLocks noGrp="1"/>
          </p:cNvSpPr>
          <p:nvPr>
            <p:ph idx="1"/>
          </p:nvPr>
        </p:nvSpPr>
        <p:spPr>
          <a:xfrm>
            <a:off x="838200" y="1706007"/>
            <a:ext cx="10515600" cy="5151993"/>
          </a:xfrm>
        </p:spPr>
        <p:txBody>
          <a:bodyPr>
            <a:normAutofit fontScale="85000" lnSpcReduction="20000"/>
          </a:bodyPr>
          <a:lstStyle/>
          <a:p>
            <a:pPr>
              <a:lnSpc>
                <a:spcPct val="120000"/>
              </a:lnSpc>
              <a:spcBef>
                <a:spcPts val="600"/>
              </a:spcBef>
              <a:buNone/>
            </a:pPr>
            <a:r>
              <a:rPr lang="en-US" sz="1000" b="1" noProof="1">
                <a:solidFill>
                  <a:srgbClr val="AF00DB"/>
                </a:solidFill>
                <a:effectLst/>
                <a:latin typeface="Courier New" panose="02070309020205020404" pitchFamily="49" charset="0"/>
              </a:rPr>
              <a:t>from</a:t>
            </a:r>
            <a:r>
              <a:rPr lang="en-US" sz="1000" b="1" noProof="1">
                <a:solidFill>
                  <a:srgbClr val="000000"/>
                </a:solidFill>
                <a:effectLst/>
                <a:latin typeface="Courier New" panose="02070309020205020404" pitchFamily="49" charset="0"/>
              </a:rPr>
              <a:t> transformers </a:t>
            </a:r>
            <a:r>
              <a:rPr lang="en-US" sz="1000" b="1" noProof="1">
                <a:solidFill>
                  <a:srgbClr val="AF00DB"/>
                </a:solidFill>
                <a:effectLst/>
                <a:latin typeface="Courier New" panose="02070309020205020404" pitchFamily="49" charset="0"/>
              </a:rPr>
              <a:t>import</a:t>
            </a:r>
            <a:r>
              <a:rPr lang="en-US" sz="1000" b="1" noProof="1">
                <a:solidFill>
                  <a:srgbClr val="000000"/>
                </a:solidFill>
                <a:effectLst/>
                <a:latin typeface="Courier New" panose="02070309020205020404" pitchFamily="49" charset="0"/>
              </a:rPr>
              <a:t> BertTokenizer, BertModel</a:t>
            </a:r>
          </a:p>
          <a:p>
            <a:pPr>
              <a:lnSpc>
                <a:spcPct val="120000"/>
              </a:lnSpc>
              <a:spcBef>
                <a:spcPts val="600"/>
              </a:spcBef>
              <a:buNone/>
            </a:pPr>
            <a:r>
              <a:rPr lang="en-US" sz="1000" b="1" noProof="1">
                <a:solidFill>
                  <a:srgbClr val="AF00DB"/>
                </a:solidFill>
                <a:effectLst/>
                <a:latin typeface="Courier New" panose="02070309020205020404" pitchFamily="49" charset="0"/>
              </a:rPr>
              <a:t>import</a:t>
            </a:r>
            <a:r>
              <a:rPr lang="en-US" sz="1000" b="1" noProof="1">
                <a:solidFill>
                  <a:srgbClr val="000000"/>
                </a:solidFill>
                <a:effectLst/>
                <a:latin typeface="Courier New" panose="02070309020205020404" pitchFamily="49" charset="0"/>
              </a:rPr>
              <a:t> torch</a:t>
            </a:r>
          </a:p>
          <a:p>
            <a:pPr>
              <a:lnSpc>
                <a:spcPct val="120000"/>
              </a:lnSpc>
              <a:spcBef>
                <a:spcPts val="600"/>
              </a:spcBef>
              <a:buNone/>
            </a:pPr>
            <a:endParaRPr lang="en-US" sz="1000" b="1" noProof="1">
              <a:solidFill>
                <a:srgbClr val="000000"/>
              </a:solidFill>
              <a:effectLst/>
              <a:latin typeface="Courier New" panose="02070309020205020404" pitchFamily="49" charset="0"/>
            </a:endParaRPr>
          </a:p>
          <a:p>
            <a:pPr>
              <a:lnSpc>
                <a:spcPct val="120000"/>
              </a:lnSpc>
              <a:spcBef>
                <a:spcPts val="600"/>
              </a:spcBef>
              <a:buNone/>
            </a:pPr>
            <a:r>
              <a:rPr lang="en-US" sz="1000" b="1" noProof="1">
                <a:solidFill>
                  <a:srgbClr val="008000"/>
                </a:solidFill>
                <a:effectLst/>
                <a:latin typeface="Courier New" panose="02070309020205020404" pitchFamily="49" charset="0"/>
              </a:rPr>
              <a:t># Load pretrained BERT</a:t>
            </a:r>
            <a:endParaRPr lang="en-US" sz="1000" b="1" noProof="1">
              <a:solidFill>
                <a:srgbClr val="000000"/>
              </a:solidFill>
              <a:effectLst/>
              <a:latin typeface="Courier New" panose="02070309020205020404" pitchFamily="49" charset="0"/>
            </a:endParaRPr>
          </a:p>
          <a:p>
            <a:pPr>
              <a:lnSpc>
                <a:spcPct val="120000"/>
              </a:lnSpc>
              <a:spcBef>
                <a:spcPts val="600"/>
              </a:spcBef>
              <a:buNone/>
            </a:pPr>
            <a:r>
              <a:rPr lang="en-US" sz="1000" b="1" noProof="1">
                <a:solidFill>
                  <a:srgbClr val="000000"/>
                </a:solidFill>
                <a:effectLst/>
                <a:latin typeface="Courier New" panose="02070309020205020404" pitchFamily="49" charset="0"/>
              </a:rPr>
              <a:t>tokenizer = BertTokenizer.from_pretrained(</a:t>
            </a:r>
            <a:r>
              <a:rPr lang="en-US" sz="1000" b="1" noProof="1">
                <a:solidFill>
                  <a:srgbClr val="A31515"/>
                </a:solidFill>
                <a:effectLst/>
                <a:latin typeface="Courier New" panose="02070309020205020404" pitchFamily="49" charset="0"/>
              </a:rPr>
              <a:t>'bert-base-uncased'</a:t>
            </a:r>
            <a:r>
              <a:rPr lang="en-US" sz="1000" b="1" noProof="1">
                <a:solidFill>
                  <a:srgbClr val="000000"/>
                </a:solidFill>
                <a:effectLst/>
                <a:latin typeface="Courier New" panose="02070309020205020404" pitchFamily="49" charset="0"/>
              </a:rPr>
              <a:t>)</a:t>
            </a:r>
          </a:p>
          <a:p>
            <a:pPr>
              <a:lnSpc>
                <a:spcPct val="120000"/>
              </a:lnSpc>
              <a:spcBef>
                <a:spcPts val="600"/>
              </a:spcBef>
              <a:buNone/>
            </a:pPr>
            <a:r>
              <a:rPr lang="en-US" sz="1000" b="1" noProof="1">
                <a:solidFill>
                  <a:srgbClr val="000000"/>
                </a:solidFill>
                <a:effectLst/>
                <a:latin typeface="Courier New" panose="02070309020205020404" pitchFamily="49" charset="0"/>
              </a:rPr>
              <a:t>model = BertModel.from_pretrained(</a:t>
            </a:r>
            <a:r>
              <a:rPr lang="en-US" sz="1000" b="1" noProof="1">
                <a:solidFill>
                  <a:srgbClr val="A31515"/>
                </a:solidFill>
                <a:effectLst/>
                <a:latin typeface="Courier New" panose="02070309020205020404" pitchFamily="49" charset="0"/>
              </a:rPr>
              <a:t>'bert-base-uncased’</a:t>
            </a:r>
            <a:r>
              <a:rPr lang="en-US" sz="1000" b="1" noProof="1">
                <a:solidFill>
                  <a:srgbClr val="000000"/>
                </a:solidFill>
                <a:effectLst/>
                <a:latin typeface="Courier New" panose="02070309020205020404" pitchFamily="49" charset="0"/>
              </a:rPr>
              <a:t>)</a:t>
            </a:r>
          </a:p>
          <a:p>
            <a:pPr>
              <a:lnSpc>
                <a:spcPct val="120000"/>
              </a:lnSpc>
              <a:spcBef>
                <a:spcPts val="600"/>
              </a:spcBef>
              <a:buNone/>
            </a:pPr>
            <a:endParaRPr lang="en-US" sz="1000" b="1" noProof="1">
              <a:solidFill>
                <a:srgbClr val="000000"/>
              </a:solidFill>
              <a:effectLst/>
              <a:latin typeface="Courier New" panose="02070309020205020404" pitchFamily="49" charset="0"/>
            </a:endParaRPr>
          </a:p>
          <a:p>
            <a:pPr>
              <a:lnSpc>
                <a:spcPct val="120000"/>
              </a:lnSpc>
              <a:spcBef>
                <a:spcPts val="600"/>
              </a:spcBef>
              <a:buNone/>
            </a:pPr>
            <a:r>
              <a:rPr lang="en-US" sz="1000" b="1" noProof="1">
                <a:solidFill>
                  <a:srgbClr val="008000"/>
                </a:solidFill>
                <a:effectLst/>
                <a:latin typeface="Courier New" panose="02070309020205020404" pitchFamily="49" charset="0"/>
              </a:rPr>
              <a:t># Sentence</a:t>
            </a:r>
            <a:endParaRPr lang="en-US" sz="1000" b="1" noProof="1">
              <a:solidFill>
                <a:srgbClr val="000000"/>
              </a:solidFill>
              <a:effectLst/>
              <a:latin typeface="Courier New" panose="02070309020205020404" pitchFamily="49" charset="0"/>
            </a:endParaRPr>
          </a:p>
          <a:p>
            <a:pPr>
              <a:lnSpc>
                <a:spcPct val="120000"/>
              </a:lnSpc>
              <a:spcBef>
                <a:spcPts val="600"/>
              </a:spcBef>
              <a:buNone/>
            </a:pPr>
            <a:r>
              <a:rPr lang="en-US" sz="1000" b="1" noProof="1">
                <a:solidFill>
                  <a:srgbClr val="000000"/>
                </a:solidFill>
                <a:effectLst/>
                <a:latin typeface="Courier New" panose="02070309020205020404" pitchFamily="49" charset="0"/>
              </a:rPr>
              <a:t>sentence = </a:t>
            </a:r>
            <a:r>
              <a:rPr lang="en-US" sz="1000" b="1" noProof="1">
                <a:solidFill>
                  <a:srgbClr val="A31515"/>
                </a:solidFill>
                <a:effectLst/>
                <a:latin typeface="Courier New" panose="02070309020205020404" pitchFamily="49" charset="0"/>
              </a:rPr>
              <a:t>"He went to the bank to deposit money.“</a:t>
            </a:r>
          </a:p>
          <a:p>
            <a:pPr>
              <a:lnSpc>
                <a:spcPct val="120000"/>
              </a:lnSpc>
              <a:spcBef>
                <a:spcPts val="600"/>
              </a:spcBef>
              <a:buNone/>
            </a:pPr>
            <a:endParaRPr lang="en-US" sz="1000" b="1" noProof="1">
              <a:solidFill>
                <a:srgbClr val="000000"/>
              </a:solidFill>
              <a:latin typeface="Courier New" panose="02070309020205020404" pitchFamily="49" charset="0"/>
            </a:endParaRPr>
          </a:p>
          <a:p>
            <a:pPr>
              <a:lnSpc>
                <a:spcPct val="120000"/>
              </a:lnSpc>
              <a:spcBef>
                <a:spcPts val="600"/>
              </a:spcBef>
              <a:buNone/>
            </a:pPr>
            <a:r>
              <a:rPr lang="en-US" sz="1000" b="1" noProof="1">
                <a:solidFill>
                  <a:srgbClr val="008000"/>
                </a:solidFill>
                <a:effectLst/>
                <a:latin typeface="Courier New" panose="02070309020205020404" pitchFamily="49" charset="0"/>
              </a:rPr>
              <a:t># Tokenize</a:t>
            </a:r>
            <a:endParaRPr lang="en-US" sz="1000" b="1" noProof="1">
              <a:solidFill>
                <a:srgbClr val="000000"/>
              </a:solidFill>
              <a:effectLst/>
              <a:latin typeface="Courier New" panose="02070309020205020404" pitchFamily="49" charset="0"/>
            </a:endParaRPr>
          </a:p>
          <a:p>
            <a:pPr>
              <a:lnSpc>
                <a:spcPct val="120000"/>
              </a:lnSpc>
              <a:spcBef>
                <a:spcPts val="600"/>
              </a:spcBef>
              <a:buNone/>
            </a:pPr>
            <a:r>
              <a:rPr lang="en-US" sz="1000" b="1" noProof="1">
                <a:solidFill>
                  <a:srgbClr val="000000"/>
                </a:solidFill>
                <a:effectLst/>
                <a:latin typeface="Courier New" panose="02070309020205020404" pitchFamily="49" charset="0"/>
              </a:rPr>
              <a:t>inputs = tokenizer(sentence, return_tensors=</a:t>
            </a:r>
            <a:r>
              <a:rPr lang="en-US" sz="1000" b="1" noProof="1">
                <a:solidFill>
                  <a:srgbClr val="A31515"/>
                </a:solidFill>
                <a:effectLst/>
                <a:latin typeface="Courier New" panose="02070309020205020404" pitchFamily="49" charset="0"/>
              </a:rPr>
              <a:t>'pt’</a:t>
            </a:r>
            <a:r>
              <a:rPr lang="en-US" sz="1000" b="1" noProof="1">
                <a:solidFill>
                  <a:srgbClr val="000000"/>
                </a:solidFill>
                <a:effectLst/>
                <a:latin typeface="Courier New" panose="02070309020205020404" pitchFamily="49" charset="0"/>
              </a:rPr>
              <a:t>)</a:t>
            </a:r>
          </a:p>
          <a:p>
            <a:pPr>
              <a:lnSpc>
                <a:spcPct val="120000"/>
              </a:lnSpc>
              <a:spcBef>
                <a:spcPts val="600"/>
              </a:spcBef>
              <a:buNone/>
            </a:pPr>
            <a:endParaRPr lang="en-US" sz="1000" b="1" noProof="1">
              <a:solidFill>
                <a:srgbClr val="000000"/>
              </a:solidFill>
              <a:effectLst/>
              <a:latin typeface="Courier New" panose="02070309020205020404" pitchFamily="49" charset="0"/>
            </a:endParaRPr>
          </a:p>
          <a:p>
            <a:pPr>
              <a:lnSpc>
                <a:spcPct val="120000"/>
              </a:lnSpc>
              <a:spcBef>
                <a:spcPts val="600"/>
              </a:spcBef>
              <a:buNone/>
            </a:pPr>
            <a:r>
              <a:rPr lang="en-US" sz="1000" b="1" noProof="1">
                <a:solidFill>
                  <a:srgbClr val="008000"/>
                </a:solidFill>
                <a:effectLst/>
                <a:latin typeface="Courier New" panose="02070309020205020404" pitchFamily="49" charset="0"/>
              </a:rPr>
              <a:t># Get outputs</a:t>
            </a:r>
            <a:endParaRPr lang="en-US" sz="1000" b="1" noProof="1">
              <a:solidFill>
                <a:srgbClr val="000000"/>
              </a:solidFill>
              <a:effectLst/>
              <a:latin typeface="Courier New" panose="02070309020205020404" pitchFamily="49" charset="0"/>
            </a:endParaRPr>
          </a:p>
          <a:p>
            <a:pPr>
              <a:lnSpc>
                <a:spcPct val="120000"/>
              </a:lnSpc>
              <a:spcBef>
                <a:spcPts val="600"/>
              </a:spcBef>
              <a:buNone/>
            </a:pPr>
            <a:r>
              <a:rPr lang="en-US" sz="1000" b="1" noProof="1">
                <a:solidFill>
                  <a:srgbClr val="AF00DB"/>
                </a:solidFill>
                <a:effectLst/>
                <a:latin typeface="Courier New" panose="02070309020205020404" pitchFamily="49" charset="0"/>
              </a:rPr>
              <a:t>with</a:t>
            </a:r>
            <a:r>
              <a:rPr lang="en-US" sz="1000" b="1" noProof="1">
                <a:solidFill>
                  <a:srgbClr val="000000"/>
                </a:solidFill>
                <a:effectLst/>
                <a:latin typeface="Courier New" panose="02070309020205020404" pitchFamily="49" charset="0"/>
              </a:rPr>
              <a:t> torch.no_grad():  </a:t>
            </a:r>
            <a:r>
              <a:rPr lang="en-US" sz="1000" b="1" noProof="1">
                <a:solidFill>
                  <a:srgbClr val="008000"/>
                </a:solidFill>
                <a:effectLst/>
                <a:latin typeface="Courier New" panose="02070309020205020404" pitchFamily="49" charset="0"/>
              </a:rPr>
              <a:t># No training, just inference</a:t>
            </a:r>
            <a:endParaRPr lang="en-US" sz="1000" b="1" noProof="1">
              <a:solidFill>
                <a:srgbClr val="000000"/>
              </a:solidFill>
              <a:effectLst/>
              <a:latin typeface="Courier New" panose="02070309020205020404" pitchFamily="49" charset="0"/>
            </a:endParaRPr>
          </a:p>
          <a:p>
            <a:pPr>
              <a:lnSpc>
                <a:spcPct val="120000"/>
              </a:lnSpc>
              <a:spcBef>
                <a:spcPts val="600"/>
              </a:spcBef>
              <a:buNone/>
            </a:pPr>
            <a:r>
              <a:rPr lang="en-US" sz="1000" b="1" noProof="1">
                <a:solidFill>
                  <a:srgbClr val="000000"/>
                </a:solidFill>
                <a:effectLst/>
                <a:latin typeface="Courier New" panose="02070309020205020404" pitchFamily="49" charset="0"/>
              </a:rPr>
              <a:t>    outputs = model(**inputs)</a:t>
            </a:r>
          </a:p>
          <a:p>
            <a:pPr>
              <a:lnSpc>
                <a:spcPct val="120000"/>
              </a:lnSpc>
              <a:spcBef>
                <a:spcPts val="600"/>
              </a:spcBef>
              <a:buNone/>
            </a:pPr>
            <a:endParaRPr lang="en-US" sz="1000" b="1" noProof="1">
              <a:solidFill>
                <a:srgbClr val="000000"/>
              </a:solidFill>
              <a:effectLst/>
              <a:latin typeface="Courier New" panose="02070309020205020404" pitchFamily="49" charset="0"/>
            </a:endParaRPr>
          </a:p>
          <a:p>
            <a:pPr>
              <a:lnSpc>
                <a:spcPct val="120000"/>
              </a:lnSpc>
              <a:spcBef>
                <a:spcPts val="600"/>
              </a:spcBef>
              <a:buNone/>
            </a:pPr>
            <a:r>
              <a:rPr lang="en-US" sz="1000" b="1" noProof="1">
                <a:solidFill>
                  <a:srgbClr val="008000"/>
                </a:solidFill>
                <a:effectLst/>
                <a:latin typeface="Courier New" panose="02070309020205020404" pitchFamily="49" charset="0"/>
              </a:rPr>
              <a:t># Get the hidden states (embeddings)</a:t>
            </a:r>
            <a:endParaRPr lang="en-US" sz="1000" b="1" noProof="1">
              <a:solidFill>
                <a:srgbClr val="000000"/>
              </a:solidFill>
              <a:effectLst/>
              <a:latin typeface="Courier New" panose="02070309020205020404" pitchFamily="49" charset="0"/>
            </a:endParaRPr>
          </a:p>
          <a:p>
            <a:pPr>
              <a:lnSpc>
                <a:spcPct val="120000"/>
              </a:lnSpc>
              <a:spcBef>
                <a:spcPts val="600"/>
              </a:spcBef>
              <a:buNone/>
            </a:pPr>
            <a:r>
              <a:rPr lang="en-US" sz="1000" b="1" noProof="1">
                <a:solidFill>
                  <a:srgbClr val="000000"/>
                </a:solidFill>
                <a:effectLst/>
                <a:latin typeface="Courier New" panose="02070309020205020404" pitchFamily="49" charset="0"/>
              </a:rPr>
              <a:t>embeddings = outputs.last_hidden_state  </a:t>
            </a:r>
            <a:r>
              <a:rPr lang="en-US" sz="1000" b="1" noProof="1">
                <a:solidFill>
                  <a:srgbClr val="008000"/>
                </a:solidFill>
                <a:effectLst/>
                <a:latin typeface="Courier New" panose="02070309020205020404" pitchFamily="49" charset="0"/>
              </a:rPr>
              <a:t># Shape: (batch_size, sequence_length,</a:t>
            </a:r>
          </a:p>
          <a:p>
            <a:pPr>
              <a:lnSpc>
                <a:spcPct val="120000"/>
              </a:lnSpc>
              <a:spcBef>
                <a:spcPts val="600"/>
              </a:spcBef>
              <a:buNone/>
            </a:pPr>
            <a:endParaRPr lang="en-US" sz="1000" b="1" noProof="1">
              <a:solidFill>
                <a:srgbClr val="008000"/>
              </a:solidFill>
              <a:effectLst/>
              <a:latin typeface="Courier New" panose="02070309020205020404" pitchFamily="49" charset="0"/>
            </a:endParaRPr>
          </a:p>
          <a:p>
            <a:pPr>
              <a:lnSpc>
                <a:spcPct val="120000"/>
              </a:lnSpc>
              <a:spcBef>
                <a:spcPts val="600"/>
              </a:spcBef>
              <a:buNone/>
            </a:pPr>
            <a:r>
              <a:rPr lang="en-US" sz="1000" b="1" noProof="1">
                <a:solidFill>
                  <a:srgbClr val="008000"/>
                </a:solidFill>
                <a:effectLst/>
                <a:latin typeface="Courier New" panose="02070309020205020404" pitchFamily="49" charset="0"/>
              </a:rPr>
              <a:t># (hidden_size)</a:t>
            </a:r>
            <a:endParaRPr lang="en-US" sz="1000" b="1" noProof="1">
              <a:solidFill>
                <a:srgbClr val="000000"/>
              </a:solidFill>
              <a:effectLst/>
              <a:latin typeface="Courier New" panose="02070309020205020404" pitchFamily="49" charset="0"/>
            </a:endParaRPr>
          </a:p>
          <a:p>
            <a:pPr>
              <a:lnSpc>
                <a:spcPct val="120000"/>
              </a:lnSpc>
              <a:spcBef>
                <a:spcPts val="600"/>
              </a:spcBef>
              <a:buNone/>
            </a:pPr>
            <a:r>
              <a:rPr lang="en-US" sz="1000" b="1" noProof="1">
                <a:solidFill>
                  <a:srgbClr val="795E26"/>
                </a:solidFill>
                <a:effectLst/>
                <a:latin typeface="Courier New" panose="02070309020205020404" pitchFamily="49" charset="0"/>
              </a:rPr>
              <a:t>print</a:t>
            </a:r>
            <a:r>
              <a:rPr lang="en-US" sz="1000" b="1" noProof="1">
                <a:solidFill>
                  <a:srgbClr val="000000"/>
                </a:solidFill>
                <a:effectLst/>
                <a:latin typeface="Courier New" panose="02070309020205020404" pitchFamily="49" charset="0"/>
              </a:rPr>
              <a:t>(embeddings.shape)  </a:t>
            </a:r>
            <a:r>
              <a:rPr lang="en-US" sz="1000" b="1" noProof="1">
                <a:solidFill>
                  <a:srgbClr val="008000"/>
                </a:solidFill>
                <a:effectLst/>
                <a:latin typeface="Courier New" panose="02070309020205020404" pitchFamily="49" charset="0"/>
              </a:rPr>
              <a:t># Example output: torch.Size([1, 11, 768])</a:t>
            </a:r>
            <a:br>
              <a:rPr lang="en-US" sz="1000" b="1" noProof="1">
                <a:solidFill>
                  <a:srgbClr val="000000"/>
                </a:solidFill>
                <a:effectLst/>
                <a:latin typeface="Courier New" panose="02070309020205020404" pitchFamily="49" charset="0"/>
              </a:rPr>
            </a:br>
            <a:endParaRPr lang="en-US" sz="1000" b="1" noProof="1">
              <a:solidFill>
                <a:srgbClr val="000000"/>
              </a:solidFill>
              <a:effectLst/>
              <a:latin typeface="Courier New" panose="02070309020205020404" pitchFamily="49" charset="0"/>
            </a:endParaRPr>
          </a:p>
          <a:p>
            <a:pPr>
              <a:lnSpc>
                <a:spcPct val="120000"/>
              </a:lnSpc>
              <a:spcBef>
                <a:spcPts val="600"/>
              </a:spcBef>
            </a:pPr>
            <a:endParaRPr lang="en-US" sz="1000" b="1" noProof="1"/>
          </a:p>
        </p:txBody>
      </p:sp>
      <p:pic>
        <p:nvPicPr>
          <p:cNvPr id="3" name="Picture 2">
            <a:hlinkClick r:id="rId2"/>
            <a:extLst>
              <a:ext uri="{FF2B5EF4-FFF2-40B4-BE49-F238E27FC236}">
                <a16:creationId xmlns:a16="http://schemas.microsoft.com/office/drawing/2014/main" id="{929CBBD6-B3EE-303A-5AB2-DD2669BCDC6B}"/>
              </a:ext>
            </a:extLst>
          </p:cNvPr>
          <p:cNvPicPr>
            <a:picLocks noChangeAspect="1"/>
          </p:cNvPicPr>
          <p:nvPr/>
        </p:nvPicPr>
        <p:blipFill>
          <a:blip r:embed="rId3"/>
          <a:stretch>
            <a:fillRect/>
          </a:stretch>
        </p:blipFill>
        <p:spPr>
          <a:xfrm>
            <a:off x="10611236" y="6435296"/>
            <a:ext cx="1114425" cy="190500"/>
          </a:xfrm>
          <a:prstGeom prst="rect">
            <a:avLst/>
          </a:prstGeom>
        </p:spPr>
      </p:pic>
    </p:spTree>
    <p:extLst>
      <p:ext uri="{BB962C8B-B14F-4D97-AF65-F5344CB8AC3E}">
        <p14:creationId xmlns:p14="http://schemas.microsoft.com/office/powerpoint/2010/main" val="199709651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DE412-12B7-7BE2-42E6-D3EC78DABA7E}"/>
              </a:ext>
            </a:extLst>
          </p:cNvPr>
          <p:cNvSpPr>
            <a:spLocks noGrp="1"/>
          </p:cNvSpPr>
          <p:nvPr>
            <p:ph type="title"/>
          </p:nvPr>
        </p:nvSpPr>
        <p:spPr/>
        <p:txBody>
          <a:bodyPr>
            <a:normAutofit/>
          </a:bodyPr>
          <a:lstStyle/>
          <a:p>
            <a:pPr>
              <a:buNone/>
            </a:pPr>
            <a:r>
              <a:rPr lang="en-US" dirty="0"/>
              <a:t>What is Hugging Face? 🤔</a:t>
            </a:r>
          </a:p>
        </p:txBody>
      </p:sp>
      <p:sp>
        <p:nvSpPr>
          <p:cNvPr id="3" name="Content Placeholder 2">
            <a:extLst>
              <a:ext uri="{FF2B5EF4-FFF2-40B4-BE49-F238E27FC236}">
                <a16:creationId xmlns:a16="http://schemas.microsoft.com/office/drawing/2014/main" id="{5250E005-3AA3-73DF-4679-C08DB8F3A03A}"/>
              </a:ext>
            </a:extLst>
          </p:cNvPr>
          <p:cNvSpPr>
            <a:spLocks noGrp="1"/>
          </p:cNvSpPr>
          <p:nvPr>
            <p:ph idx="1"/>
          </p:nvPr>
        </p:nvSpPr>
        <p:spPr/>
        <p:txBody>
          <a:bodyPr/>
          <a:lstStyle/>
          <a:p>
            <a:pPr>
              <a:buFont typeface="Arial" panose="020B0604020202020204" pitchFamily="34" charset="0"/>
              <a:buChar char="•"/>
            </a:pPr>
            <a:r>
              <a:rPr lang="en-US" b="1" dirty="0"/>
              <a:t>A company and a community platform</a:t>
            </a:r>
            <a:r>
              <a:rPr lang="en-US" dirty="0"/>
              <a:t> focused on democratizing Artificial Intelligence, especially Natural Language Processing (NLP) and Machine Learning (ML).</a:t>
            </a:r>
          </a:p>
          <a:p>
            <a:pPr>
              <a:buFont typeface="Arial" panose="020B0604020202020204" pitchFamily="34" charset="0"/>
              <a:buChar char="•"/>
            </a:pPr>
            <a:r>
              <a:rPr lang="en-US" dirty="0"/>
              <a:t>Often called the "</a:t>
            </a:r>
            <a:r>
              <a:rPr lang="en-US" b="1" dirty="0"/>
              <a:t>GitHub for Machine Learning</a:t>
            </a:r>
            <a:r>
              <a:rPr lang="en-US" dirty="0"/>
              <a:t>."</a:t>
            </a:r>
          </a:p>
          <a:p>
            <a:pPr>
              <a:buFont typeface="Arial" panose="020B0604020202020204" pitchFamily="34" charset="0"/>
              <a:buChar char="•"/>
            </a:pPr>
            <a:r>
              <a:rPr lang="en-US" b="1" dirty="0"/>
              <a:t>Mission</a:t>
            </a:r>
            <a:r>
              <a:rPr lang="en-US" dirty="0"/>
              <a:t>: To make state-of-the-art ML models, datasets, and tools accessible to everyone.</a:t>
            </a:r>
          </a:p>
          <a:p>
            <a:pPr>
              <a:buFont typeface="Arial" panose="020B0604020202020204" pitchFamily="34" charset="0"/>
              <a:buChar char="•"/>
            </a:pPr>
            <a:r>
              <a:rPr lang="en-US" dirty="0"/>
              <a:t>Started in 2016, initially with a chatbot app, then pivoted to open-source ML.</a:t>
            </a:r>
          </a:p>
        </p:txBody>
      </p:sp>
      <p:sp>
        <p:nvSpPr>
          <p:cNvPr id="4" name="Content Placeholder 2">
            <a:extLst>
              <a:ext uri="{FF2B5EF4-FFF2-40B4-BE49-F238E27FC236}">
                <a16:creationId xmlns:a16="http://schemas.microsoft.com/office/drawing/2014/main" id="{EF575E05-E39A-3B64-5404-B8309AF008D9}"/>
              </a:ext>
            </a:extLst>
          </p:cNvPr>
          <p:cNvSpPr txBox="1">
            <a:spLocks/>
          </p:cNvSpPr>
          <p:nvPr/>
        </p:nvSpPr>
        <p:spPr>
          <a:xfrm>
            <a:off x="838200" y="4015558"/>
            <a:ext cx="10515600" cy="2272869"/>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a:t>What does hugging face provide?</a:t>
            </a:r>
          </a:p>
          <a:p>
            <a:pPr marL="457200" indent="-457200">
              <a:buFont typeface="+mj-lt"/>
              <a:buAutoNum type="arabicPeriod"/>
            </a:pPr>
            <a:r>
              <a:rPr lang="en-US" b="1"/>
              <a:t>Accessibility</a:t>
            </a:r>
            <a:r>
              <a:rPr lang="en-US"/>
              <a:t>: Provides easy access to thousands of pre-trained LLMs.</a:t>
            </a:r>
          </a:p>
          <a:p>
            <a:pPr marL="457200" indent="-457200">
              <a:buFont typeface="+mj-lt"/>
              <a:buAutoNum type="arabicPeriod"/>
            </a:pPr>
            <a:r>
              <a:rPr lang="en-US" b="1"/>
              <a:t>Standardization</a:t>
            </a:r>
            <a:r>
              <a:rPr lang="en-US"/>
              <a:t>: Offers standardized tools and interfaces for working with different models.</a:t>
            </a:r>
          </a:p>
          <a:p>
            <a:pPr marL="457200" indent="-457200">
              <a:buFont typeface="+mj-lt"/>
              <a:buAutoNum type="arabicPeriod"/>
            </a:pPr>
            <a:r>
              <a:rPr lang="en-US" b="1"/>
              <a:t>Collaboration</a:t>
            </a:r>
            <a:r>
              <a:rPr lang="en-US"/>
              <a:t>: Fosters a vibrant community for sharing models, datasets, and knowledge.</a:t>
            </a:r>
          </a:p>
          <a:p>
            <a:pPr marL="457200" indent="-457200">
              <a:buFont typeface="+mj-lt"/>
              <a:buAutoNum type="arabicPeriod"/>
            </a:pPr>
            <a:r>
              <a:rPr lang="en-US" b="1"/>
              <a:t>Innovation</a:t>
            </a:r>
            <a:r>
              <a:rPr lang="en-US"/>
              <a:t>: Accelerates research and development in the LLM field.</a:t>
            </a:r>
          </a:p>
          <a:p>
            <a:pPr marL="457200" indent="-457200">
              <a:buFont typeface="+mj-lt"/>
              <a:buAutoNum type="arabicPeriod"/>
            </a:pPr>
            <a:r>
              <a:rPr lang="en-US" b="1"/>
              <a:t>Ease of Use</a:t>
            </a:r>
            <a:r>
              <a:rPr lang="en-US"/>
              <a:t>: Simplifies complex ML workflows, from data preparation to model deployment.</a:t>
            </a:r>
          </a:p>
          <a:p>
            <a:endParaRPr lang="en-US" dirty="0"/>
          </a:p>
        </p:txBody>
      </p:sp>
    </p:spTree>
    <p:extLst>
      <p:ext uri="{BB962C8B-B14F-4D97-AF65-F5344CB8AC3E}">
        <p14:creationId xmlns:p14="http://schemas.microsoft.com/office/powerpoint/2010/main" val="19817678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43BDDE-C4CC-B983-77CD-F5D21E65FFE0}"/>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552EF1CC-198C-1619-2F35-DD5AFCD86608}"/>
              </a:ext>
            </a:extLst>
          </p:cNvPr>
          <p:cNvSpPr>
            <a:spLocks noGrp="1"/>
          </p:cNvSpPr>
          <p:nvPr>
            <p:ph type="title"/>
          </p:nvPr>
        </p:nvSpPr>
        <p:spPr/>
        <p:txBody>
          <a:bodyPr>
            <a:normAutofit/>
          </a:bodyPr>
          <a:lstStyle/>
          <a:p>
            <a:r>
              <a:rPr lang="en-US" dirty="0"/>
              <a:t>Introduction to Deep Learning</a:t>
            </a:r>
          </a:p>
        </p:txBody>
      </p:sp>
      <p:sp>
        <p:nvSpPr>
          <p:cNvPr id="5" name="Content Placeholder 4">
            <a:extLst>
              <a:ext uri="{FF2B5EF4-FFF2-40B4-BE49-F238E27FC236}">
                <a16:creationId xmlns:a16="http://schemas.microsoft.com/office/drawing/2014/main" id="{A62A800D-9CC4-DCD9-BF0C-FEF64CFBFE1E}"/>
              </a:ext>
            </a:extLst>
          </p:cNvPr>
          <p:cNvSpPr>
            <a:spLocks noGrp="1"/>
          </p:cNvSpPr>
          <p:nvPr>
            <p:ph idx="1"/>
          </p:nvPr>
        </p:nvSpPr>
        <p:spPr>
          <a:xfrm>
            <a:off x="838200" y="1706008"/>
            <a:ext cx="5007187" cy="4818360"/>
          </a:xfrm>
        </p:spPr>
        <p:txBody>
          <a:bodyPr>
            <a:noAutofit/>
          </a:bodyPr>
          <a:lstStyle/>
          <a:p>
            <a:pPr>
              <a:buNone/>
            </a:pPr>
            <a:r>
              <a:rPr lang="en-US" sz="1400" b="1" dirty="0"/>
              <a:t>Fundamentals of Neural Networks</a:t>
            </a:r>
          </a:p>
          <a:p>
            <a:pPr>
              <a:buNone/>
            </a:pPr>
            <a:r>
              <a:rPr lang="en-US" sz="1400" dirty="0"/>
              <a:t>At their core, neural networks consist of:</a:t>
            </a:r>
          </a:p>
          <a:p>
            <a:pPr>
              <a:buFont typeface="+mj-lt"/>
              <a:buAutoNum type="arabicPeriod"/>
            </a:pPr>
            <a:r>
              <a:rPr lang="en-US" sz="1400" b="1" dirty="0"/>
              <a:t>Neurons</a:t>
            </a:r>
            <a:r>
              <a:rPr lang="en-US" sz="1400" dirty="0"/>
              <a:t>: Mathematical functions that take inputs, apply weights, add a bias, and produce an output</a:t>
            </a:r>
          </a:p>
          <a:p>
            <a:pPr>
              <a:buFont typeface="+mj-lt"/>
              <a:buAutoNum type="arabicPeriod"/>
            </a:pPr>
            <a:r>
              <a:rPr lang="en-US" sz="1400" b="1" dirty="0"/>
              <a:t>Layers</a:t>
            </a:r>
            <a:r>
              <a:rPr lang="en-US" sz="1400" dirty="0"/>
              <a:t>: Collections of neurons that process information in stages</a:t>
            </a:r>
          </a:p>
          <a:p>
            <a:pPr>
              <a:buFont typeface="+mj-lt"/>
              <a:buAutoNum type="arabicPeriod"/>
            </a:pPr>
            <a:r>
              <a:rPr lang="en-US" sz="1400" b="1" dirty="0"/>
              <a:t>Activation Functions</a:t>
            </a:r>
            <a:r>
              <a:rPr lang="en-US" sz="1400" dirty="0"/>
              <a:t>: Non-linear functions that introduce complexity into the network</a:t>
            </a:r>
          </a:p>
          <a:p>
            <a:pPr>
              <a:buFont typeface="+mj-lt"/>
              <a:buAutoNum type="arabicPeriod"/>
            </a:pPr>
            <a:r>
              <a:rPr lang="en-US" sz="1400" b="1" dirty="0"/>
              <a:t>Weights and Biases</a:t>
            </a:r>
            <a:r>
              <a:rPr lang="en-US" sz="1400" dirty="0"/>
              <a:t>: Parameters that are adjusted during training</a:t>
            </a:r>
          </a:p>
          <a:p>
            <a:pPr>
              <a:buNone/>
            </a:pPr>
            <a:r>
              <a:rPr lang="en-US" sz="1400" dirty="0"/>
              <a:t>The basic workflow involves:</a:t>
            </a:r>
          </a:p>
          <a:p>
            <a:pPr>
              <a:buFont typeface="Arial" panose="020B0604020202020204" pitchFamily="34" charset="0"/>
              <a:buChar char="•"/>
            </a:pPr>
            <a:r>
              <a:rPr lang="en-US" sz="1400" dirty="0"/>
              <a:t>Forward propagation: Data flows through the network</a:t>
            </a:r>
          </a:p>
          <a:p>
            <a:pPr>
              <a:buFont typeface="Arial" panose="020B0604020202020204" pitchFamily="34" charset="0"/>
              <a:buChar char="•"/>
            </a:pPr>
            <a:r>
              <a:rPr lang="en-US" sz="1400" dirty="0"/>
              <a:t>Loss calculation: The network's prediction is compared to the actual value</a:t>
            </a:r>
          </a:p>
          <a:p>
            <a:pPr>
              <a:buFont typeface="Arial" panose="020B0604020202020204" pitchFamily="34" charset="0"/>
              <a:buChar char="•"/>
            </a:pPr>
            <a:r>
              <a:rPr lang="en-US" sz="1400" dirty="0"/>
              <a:t>Backpropagation: Errors are propagated backward to update weights</a:t>
            </a:r>
          </a:p>
          <a:p>
            <a:pPr>
              <a:buFont typeface="Arial" panose="020B0604020202020204" pitchFamily="34" charset="0"/>
              <a:buChar char="•"/>
            </a:pPr>
            <a:r>
              <a:rPr lang="en-US" sz="1400" dirty="0"/>
              <a:t>Optimization: Weights are adjusted to minimize errors</a:t>
            </a:r>
          </a:p>
        </p:txBody>
      </p:sp>
      <p:pic>
        <p:nvPicPr>
          <p:cNvPr id="2" name="Picture 1">
            <a:extLst>
              <a:ext uri="{FF2B5EF4-FFF2-40B4-BE49-F238E27FC236}">
                <a16:creationId xmlns:a16="http://schemas.microsoft.com/office/drawing/2014/main" id="{C4E5AAAF-90DB-8578-DAB1-A9A652AD2B11}"/>
              </a:ext>
            </a:extLst>
          </p:cNvPr>
          <p:cNvPicPr>
            <a:picLocks noChangeAspect="1"/>
          </p:cNvPicPr>
          <p:nvPr/>
        </p:nvPicPr>
        <p:blipFill>
          <a:blip r:embed="rId2"/>
          <a:stretch>
            <a:fillRect/>
          </a:stretch>
        </p:blipFill>
        <p:spPr>
          <a:xfrm>
            <a:off x="6066887" y="1635211"/>
            <a:ext cx="5286914" cy="3085070"/>
          </a:xfrm>
          <a:prstGeom prst="rect">
            <a:avLst/>
          </a:prstGeom>
        </p:spPr>
      </p:pic>
    </p:spTree>
    <p:extLst>
      <p:ext uri="{BB962C8B-B14F-4D97-AF65-F5344CB8AC3E}">
        <p14:creationId xmlns:p14="http://schemas.microsoft.com/office/powerpoint/2010/main" val="216101316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E18CDC-937F-7AF3-7E14-38FAA2693D79}"/>
              </a:ext>
            </a:extLst>
          </p:cNvPr>
          <p:cNvSpPr>
            <a:spLocks noGrp="1"/>
          </p:cNvSpPr>
          <p:nvPr>
            <p:ph type="title"/>
          </p:nvPr>
        </p:nvSpPr>
        <p:spPr/>
        <p:txBody>
          <a:bodyPr>
            <a:normAutofit/>
          </a:bodyPr>
          <a:lstStyle/>
          <a:p>
            <a:r>
              <a:rPr lang="en-US" dirty="0"/>
              <a:t>Core Components of the Hugging Face Ecosystem</a:t>
            </a:r>
          </a:p>
        </p:txBody>
      </p:sp>
      <p:sp>
        <p:nvSpPr>
          <p:cNvPr id="3" name="Content Placeholder 2">
            <a:extLst>
              <a:ext uri="{FF2B5EF4-FFF2-40B4-BE49-F238E27FC236}">
                <a16:creationId xmlns:a16="http://schemas.microsoft.com/office/drawing/2014/main" id="{732919A0-851C-AA34-5E4C-63223E7C1A3B}"/>
              </a:ext>
            </a:extLst>
          </p:cNvPr>
          <p:cNvSpPr>
            <a:spLocks noGrp="1"/>
          </p:cNvSpPr>
          <p:nvPr>
            <p:ph idx="1"/>
          </p:nvPr>
        </p:nvSpPr>
        <p:spPr/>
        <p:txBody>
          <a:bodyPr>
            <a:normAutofit/>
          </a:bodyPr>
          <a:lstStyle/>
          <a:p>
            <a:pPr>
              <a:buFont typeface="Arial" panose="020B0604020202020204" pitchFamily="34" charset="0"/>
              <a:buChar char="•"/>
            </a:pPr>
            <a:r>
              <a:rPr lang="en-US" b="1" dirty="0"/>
              <a:t>Hugging Face Hub</a:t>
            </a:r>
            <a:r>
              <a:rPr lang="en-US" dirty="0"/>
              <a:t>: </a:t>
            </a:r>
          </a:p>
          <a:p>
            <a:pPr marL="742950" lvl="1" indent="-285750">
              <a:buFont typeface="Arial" panose="020B0604020202020204" pitchFamily="34" charset="0"/>
              <a:buChar char="•"/>
            </a:pPr>
            <a:r>
              <a:rPr lang="en-US" dirty="0"/>
              <a:t>The central place to find, share, and collaborate on models, datasets, and ML applications (Spaces).</a:t>
            </a:r>
          </a:p>
          <a:p>
            <a:pPr marL="742950" lvl="1" indent="-285750">
              <a:buFont typeface="Arial" panose="020B0604020202020204" pitchFamily="34" charset="0"/>
              <a:buChar char="•"/>
            </a:pPr>
            <a:r>
              <a:rPr lang="en-US" dirty="0"/>
              <a:t>Over 1.7 million models, 75,000+ datasets!</a:t>
            </a:r>
          </a:p>
          <a:p>
            <a:pPr>
              <a:buFont typeface="Arial" panose="020B0604020202020204" pitchFamily="34" charset="0"/>
              <a:buChar char="•"/>
            </a:pPr>
            <a:r>
              <a:rPr lang="en-US" b="1" dirty="0"/>
              <a:t>Transformers Library</a:t>
            </a:r>
            <a:r>
              <a:rPr lang="en-US" dirty="0"/>
              <a:t>: </a:t>
            </a:r>
          </a:p>
          <a:p>
            <a:pPr marL="742950" lvl="1" indent="-285750">
              <a:buFont typeface="Arial" panose="020B0604020202020204" pitchFamily="34" charset="0"/>
              <a:buChar char="•"/>
            </a:pPr>
            <a:r>
              <a:rPr lang="en-US" dirty="0"/>
              <a:t>Python library providing thousands of pre-trained models for NLP, Computer Vision, Audio, and more.</a:t>
            </a:r>
          </a:p>
          <a:p>
            <a:pPr marL="742950" lvl="1" indent="-285750">
              <a:buFont typeface="Arial" panose="020B0604020202020204" pitchFamily="34" charset="0"/>
              <a:buChar char="•"/>
            </a:pPr>
            <a:r>
              <a:rPr lang="en-US" dirty="0"/>
              <a:t>Supports </a:t>
            </a:r>
            <a:r>
              <a:rPr lang="en-US" dirty="0" err="1"/>
              <a:t>PyTorch</a:t>
            </a:r>
            <a:r>
              <a:rPr lang="en-US" dirty="0"/>
              <a:t>, TensorFlow, and JAX.</a:t>
            </a:r>
          </a:p>
          <a:p>
            <a:pPr marL="742950" lvl="1" indent="-285750">
              <a:buFont typeface="Arial" panose="020B0604020202020204" pitchFamily="34" charset="0"/>
              <a:buChar char="•"/>
            </a:pPr>
            <a:r>
              <a:rPr lang="en-US" dirty="0"/>
              <a:t>Makes downloading, training, and using state-of-the-art models incredibly simple.</a:t>
            </a:r>
          </a:p>
          <a:p>
            <a:pPr>
              <a:buFont typeface="Arial" panose="020B0604020202020204" pitchFamily="34" charset="0"/>
              <a:buChar char="•"/>
            </a:pPr>
            <a:r>
              <a:rPr lang="en-US" b="1" dirty="0"/>
              <a:t>Datasets Library</a:t>
            </a:r>
            <a:r>
              <a:rPr lang="en-US" dirty="0"/>
              <a:t>: </a:t>
            </a:r>
          </a:p>
          <a:p>
            <a:pPr marL="742950" lvl="1" indent="-285750">
              <a:buFont typeface="Arial" panose="020B0604020202020204" pitchFamily="34" charset="0"/>
              <a:buChar char="•"/>
            </a:pPr>
            <a:r>
              <a:rPr lang="en-US" dirty="0"/>
              <a:t>Efficiently load and process large datasets.</a:t>
            </a:r>
          </a:p>
          <a:p>
            <a:pPr marL="742950" lvl="1" indent="-285750">
              <a:buFont typeface="Arial" panose="020B0604020202020204" pitchFamily="34" charset="0"/>
              <a:buChar char="•"/>
            </a:pPr>
            <a:r>
              <a:rPr lang="en-US" dirty="0"/>
              <a:t>Optimized for speed and memory, built on Apache Arrow.</a:t>
            </a:r>
          </a:p>
          <a:p>
            <a:pPr marL="742950" lvl="1" indent="-285750">
              <a:buFont typeface="Arial" panose="020B0604020202020204" pitchFamily="34" charset="0"/>
              <a:buChar char="•"/>
            </a:pPr>
            <a:r>
              <a:rPr lang="en-US" dirty="0"/>
              <a:t>Access to a vast collection of public datasets.</a:t>
            </a:r>
          </a:p>
          <a:p>
            <a:pPr>
              <a:buFont typeface="Arial" panose="020B0604020202020204" pitchFamily="34" charset="0"/>
              <a:buChar char="•"/>
            </a:pPr>
            <a:r>
              <a:rPr lang="en-US" b="1" dirty="0"/>
              <a:t>Tokenizers Library</a:t>
            </a:r>
            <a:r>
              <a:rPr lang="en-US" dirty="0"/>
              <a:t>: </a:t>
            </a:r>
          </a:p>
          <a:p>
            <a:pPr marL="742950" lvl="1" indent="-285750">
              <a:buFont typeface="Arial" panose="020B0604020202020204" pitchFamily="34" charset="0"/>
              <a:buChar char="•"/>
            </a:pPr>
            <a:r>
              <a:rPr lang="en-US" dirty="0"/>
              <a:t>Provides high-performance tokenizers crucial for preparing text data for LLMs.</a:t>
            </a:r>
          </a:p>
          <a:p>
            <a:pPr marL="742950" lvl="1" indent="-285750">
              <a:buFont typeface="Arial" panose="020B0604020202020204" pitchFamily="34" charset="0"/>
              <a:buChar char="•"/>
            </a:pPr>
            <a:r>
              <a:rPr lang="en-US" dirty="0"/>
              <a:t>Offers various tokenization algorithms and pre-trained tokenizers.</a:t>
            </a:r>
          </a:p>
          <a:p>
            <a:endParaRPr lang="en-US" dirty="0"/>
          </a:p>
        </p:txBody>
      </p:sp>
    </p:spTree>
    <p:extLst>
      <p:ext uri="{BB962C8B-B14F-4D97-AF65-F5344CB8AC3E}">
        <p14:creationId xmlns:p14="http://schemas.microsoft.com/office/powerpoint/2010/main" val="242270647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594BE3-856B-853B-3519-CCE4682B607F}"/>
              </a:ext>
            </a:extLst>
          </p:cNvPr>
          <p:cNvSpPr>
            <a:spLocks noGrp="1"/>
          </p:cNvSpPr>
          <p:nvPr>
            <p:ph type="title"/>
          </p:nvPr>
        </p:nvSpPr>
        <p:spPr/>
        <p:txBody>
          <a:bodyPr>
            <a:normAutofit/>
          </a:bodyPr>
          <a:lstStyle/>
          <a:p>
            <a:r>
              <a:rPr lang="en-US" dirty="0"/>
              <a:t>The Model Hub</a:t>
            </a:r>
          </a:p>
        </p:txBody>
      </p:sp>
      <p:sp>
        <p:nvSpPr>
          <p:cNvPr id="3" name="Content Placeholder 2">
            <a:extLst>
              <a:ext uri="{FF2B5EF4-FFF2-40B4-BE49-F238E27FC236}">
                <a16:creationId xmlns:a16="http://schemas.microsoft.com/office/drawing/2014/main" id="{CD75D0FD-FBD1-89B3-DC4B-41D53563C9DD}"/>
              </a:ext>
            </a:extLst>
          </p:cNvPr>
          <p:cNvSpPr>
            <a:spLocks noGrp="1"/>
          </p:cNvSpPr>
          <p:nvPr>
            <p:ph idx="1"/>
          </p:nvPr>
        </p:nvSpPr>
        <p:spPr/>
        <p:txBody>
          <a:bodyPr/>
          <a:lstStyle/>
          <a:p>
            <a:pPr>
              <a:buNone/>
            </a:pPr>
            <a:r>
              <a:rPr lang="en-US" b="1" dirty="0"/>
              <a:t>Over 1,700,000+ Models Available</a:t>
            </a:r>
            <a:endParaRPr lang="en-US" dirty="0"/>
          </a:p>
          <a:p>
            <a:pPr>
              <a:buNone/>
            </a:pPr>
            <a:r>
              <a:rPr lang="en-US" b="1" dirty="0"/>
              <a:t>Popular Model Categories:</a:t>
            </a:r>
          </a:p>
          <a:p>
            <a:pPr>
              <a:buFont typeface="Arial" panose="020B0604020202020204" pitchFamily="34" charset="0"/>
              <a:buChar char="•"/>
            </a:pPr>
            <a:r>
              <a:rPr lang="en-US" b="1" dirty="0"/>
              <a:t>Text Generation</a:t>
            </a:r>
            <a:r>
              <a:rPr lang="en-US" dirty="0"/>
              <a:t>: GPT, </a:t>
            </a:r>
            <a:r>
              <a:rPr lang="en-US" dirty="0" err="1"/>
              <a:t>LLaMA</a:t>
            </a:r>
            <a:r>
              <a:rPr lang="en-US" dirty="0"/>
              <a:t>, Mistral, CodeLlama</a:t>
            </a:r>
          </a:p>
          <a:p>
            <a:pPr>
              <a:buFont typeface="Arial" panose="020B0604020202020204" pitchFamily="34" charset="0"/>
              <a:buChar char="•"/>
            </a:pPr>
            <a:r>
              <a:rPr lang="en-US" b="1" dirty="0"/>
              <a:t>Text Classification</a:t>
            </a:r>
            <a:r>
              <a:rPr lang="en-US" dirty="0"/>
              <a:t>: BERT, </a:t>
            </a:r>
            <a:r>
              <a:rPr lang="en-US" dirty="0" err="1"/>
              <a:t>RoBERTa</a:t>
            </a:r>
            <a:r>
              <a:rPr lang="en-US" dirty="0"/>
              <a:t>, </a:t>
            </a:r>
            <a:r>
              <a:rPr lang="en-US" dirty="0" err="1"/>
              <a:t>DeBERTa</a:t>
            </a:r>
            <a:endParaRPr lang="en-US" dirty="0"/>
          </a:p>
          <a:p>
            <a:pPr>
              <a:buFont typeface="Arial" panose="020B0604020202020204" pitchFamily="34" charset="0"/>
              <a:buChar char="•"/>
            </a:pPr>
            <a:r>
              <a:rPr lang="en-US" b="1" dirty="0"/>
              <a:t>Question Answering</a:t>
            </a:r>
            <a:r>
              <a:rPr lang="en-US" dirty="0"/>
              <a:t>: BERT-based models</a:t>
            </a:r>
          </a:p>
          <a:p>
            <a:pPr>
              <a:buFont typeface="Arial" panose="020B0604020202020204" pitchFamily="34" charset="0"/>
              <a:buChar char="•"/>
            </a:pPr>
            <a:r>
              <a:rPr lang="en-US" b="1" dirty="0"/>
              <a:t>Translation</a:t>
            </a:r>
            <a:r>
              <a:rPr lang="en-US" dirty="0"/>
              <a:t>: T5, mT5, NLLB</a:t>
            </a:r>
          </a:p>
          <a:p>
            <a:pPr>
              <a:buFont typeface="Arial" panose="020B0604020202020204" pitchFamily="34" charset="0"/>
              <a:buChar char="•"/>
            </a:pPr>
            <a:r>
              <a:rPr lang="en-US" b="1" dirty="0"/>
              <a:t>Code Generation</a:t>
            </a:r>
            <a:r>
              <a:rPr lang="en-US" dirty="0"/>
              <a:t>: CodeT5, </a:t>
            </a:r>
            <a:r>
              <a:rPr lang="en-US" dirty="0" err="1"/>
              <a:t>StarCoder</a:t>
            </a:r>
            <a:endParaRPr lang="en-US" dirty="0"/>
          </a:p>
          <a:p>
            <a:pPr>
              <a:buFont typeface="Arial" panose="020B0604020202020204" pitchFamily="34" charset="0"/>
              <a:buChar char="•"/>
            </a:pPr>
            <a:r>
              <a:rPr lang="en-US" b="1" dirty="0"/>
              <a:t>Multimodal</a:t>
            </a:r>
            <a:r>
              <a:rPr lang="en-US" dirty="0"/>
              <a:t>: CLIP, BLIP, </a:t>
            </a:r>
            <a:r>
              <a:rPr lang="en-US" dirty="0" err="1"/>
              <a:t>LLaVA</a:t>
            </a:r>
            <a:endParaRPr lang="en-US" dirty="0"/>
          </a:p>
          <a:p>
            <a:endParaRPr lang="en-US" dirty="0"/>
          </a:p>
        </p:txBody>
      </p:sp>
    </p:spTree>
    <p:extLst>
      <p:ext uri="{BB962C8B-B14F-4D97-AF65-F5344CB8AC3E}">
        <p14:creationId xmlns:p14="http://schemas.microsoft.com/office/powerpoint/2010/main" val="4853648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5660A0-5752-91DD-2A5C-C43D557173E7}"/>
              </a:ext>
            </a:extLst>
          </p:cNvPr>
          <p:cNvSpPr>
            <a:spLocks noGrp="1"/>
          </p:cNvSpPr>
          <p:nvPr>
            <p:ph type="title"/>
          </p:nvPr>
        </p:nvSpPr>
        <p:spPr/>
        <p:txBody>
          <a:bodyPr/>
          <a:lstStyle/>
          <a:p>
            <a:r>
              <a:rPr lang="en-US" dirty="0"/>
              <a:t>Getting Started with Hugging Face</a:t>
            </a:r>
          </a:p>
        </p:txBody>
      </p:sp>
      <p:sp>
        <p:nvSpPr>
          <p:cNvPr id="3" name="Content Placeholder 2">
            <a:extLst>
              <a:ext uri="{FF2B5EF4-FFF2-40B4-BE49-F238E27FC236}">
                <a16:creationId xmlns:a16="http://schemas.microsoft.com/office/drawing/2014/main" id="{BFDCA990-9047-DD7F-5E03-BB025731DBD4}"/>
              </a:ext>
            </a:extLst>
          </p:cNvPr>
          <p:cNvSpPr>
            <a:spLocks noGrp="1"/>
          </p:cNvSpPr>
          <p:nvPr>
            <p:ph idx="1"/>
          </p:nvPr>
        </p:nvSpPr>
        <p:spPr>
          <a:xfrm>
            <a:off x="838200" y="1706007"/>
            <a:ext cx="6093941" cy="4991039"/>
          </a:xfrm>
        </p:spPr>
        <p:txBody>
          <a:bodyPr>
            <a:normAutofit fontScale="85000" lnSpcReduction="20000"/>
          </a:bodyPr>
          <a:lstStyle/>
          <a:p>
            <a:r>
              <a:rPr lang="en-US" dirty="0"/>
              <a:t>Explore the Hub: huggingface.co </a:t>
            </a:r>
          </a:p>
          <a:p>
            <a:r>
              <a:rPr lang="en-US" dirty="0"/>
              <a:t>Browse models, datasets, and Spaces. </a:t>
            </a:r>
          </a:p>
          <a:p>
            <a:r>
              <a:rPr lang="en-US" dirty="0"/>
              <a:t>Install Libraries: </a:t>
            </a:r>
          </a:p>
          <a:p>
            <a:pPr indent="0">
              <a:buNone/>
            </a:pPr>
            <a:r>
              <a:rPr lang="en-US" sz="1600" b="1" dirty="0">
                <a:highlight>
                  <a:srgbClr val="C0C0C0"/>
                </a:highlight>
                <a:latin typeface="Courier New" panose="02070309020205020404" pitchFamily="49" charset="0"/>
                <a:cs typeface="Courier New" panose="02070309020205020404" pitchFamily="49" charset="0"/>
              </a:rPr>
              <a:t>pip install transformers datasets tokenizers accelerate </a:t>
            </a:r>
            <a:r>
              <a:rPr lang="en-US" sz="1600" b="1" dirty="0" err="1">
                <a:highlight>
                  <a:srgbClr val="C0C0C0"/>
                </a:highlight>
                <a:latin typeface="Courier New" panose="02070309020205020404" pitchFamily="49" charset="0"/>
                <a:cs typeface="Courier New" panose="02070309020205020404" pitchFamily="49" charset="0"/>
              </a:rPr>
              <a:t>gradio</a:t>
            </a:r>
            <a:r>
              <a:rPr lang="en-US" sz="1600" b="1" dirty="0">
                <a:highlight>
                  <a:srgbClr val="C0C0C0"/>
                </a:highlight>
                <a:latin typeface="Courier New" panose="02070309020205020404" pitchFamily="49" charset="0"/>
                <a:cs typeface="Courier New" panose="02070309020205020404" pitchFamily="49" charset="0"/>
              </a:rPr>
              <a:t> </a:t>
            </a:r>
          </a:p>
          <a:p>
            <a:r>
              <a:rPr lang="en-US" dirty="0"/>
              <a:t>Try a Pipeline: </a:t>
            </a:r>
          </a:p>
          <a:p>
            <a:endParaRPr lang="en-US" dirty="0"/>
          </a:p>
          <a:p>
            <a:pPr>
              <a:lnSpc>
                <a:spcPts val="1425"/>
              </a:lnSpc>
              <a:buNone/>
            </a:pPr>
            <a:r>
              <a:rPr lang="en-US" sz="1400" b="1" dirty="0">
                <a:solidFill>
                  <a:srgbClr val="008000"/>
                </a:solidFill>
                <a:effectLst/>
                <a:latin typeface="Courier New" panose="02070309020205020404" pitchFamily="49" charset="0"/>
              </a:rPr>
              <a:t># Example: Sentiment Analysis</a:t>
            </a:r>
          </a:p>
          <a:p>
            <a:pPr>
              <a:lnSpc>
                <a:spcPts val="1425"/>
              </a:lnSpc>
              <a:buNone/>
            </a:pPr>
            <a:r>
              <a:rPr lang="en-US" sz="1400" b="1" dirty="0">
                <a:solidFill>
                  <a:srgbClr val="000000"/>
                </a:solidFill>
                <a:latin typeface="Courier New" panose="02070309020205020404" pitchFamily="49" charset="0"/>
              </a:rPr>
              <a:t>from transformers import pipeline</a:t>
            </a:r>
          </a:p>
          <a:p>
            <a:pPr>
              <a:lnSpc>
                <a:spcPts val="1425"/>
              </a:lnSpc>
              <a:buNone/>
            </a:pPr>
            <a:r>
              <a:rPr lang="en-US" sz="1400" b="1" dirty="0">
                <a:solidFill>
                  <a:srgbClr val="000000"/>
                </a:solidFill>
                <a:effectLst/>
                <a:latin typeface="Courier New" panose="02070309020205020404" pitchFamily="49" charset="0"/>
              </a:rPr>
              <a:t>classifier = pipeline(</a:t>
            </a:r>
            <a:r>
              <a:rPr lang="en-US" sz="1400" b="1" dirty="0">
                <a:solidFill>
                  <a:srgbClr val="A31515"/>
                </a:solidFill>
                <a:effectLst/>
                <a:latin typeface="Courier New" panose="02070309020205020404" pitchFamily="49" charset="0"/>
              </a:rPr>
              <a:t>"sentiment-analysis"</a:t>
            </a:r>
            <a:r>
              <a:rPr lang="en-US" sz="1400" b="1" dirty="0">
                <a:solidFill>
                  <a:srgbClr val="000000"/>
                </a:solidFill>
                <a:effectLst/>
                <a:latin typeface="Courier New" panose="02070309020205020404" pitchFamily="49" charset="0"/>
              </a:rPr>
              <a:t>)</a:t>
            </a:r>
          </a:p>
          <a:p>
            <a:pPr>
              <a:lnSpc>
                <a:spcPts val="1425"/>
              </a:lnSpc>
              <a:buNone/>
            </a:pPr>
            <a:r>
              <a:rPr lang="en-US" sz="1400" b="1" dirty="0">
                <a:solidFill>
                  <a:srgbClr val="000000"/>
                </a:solidFill>
                <a:effectLst/>
                <a:latin typeface="Courier New" panose="02070309020205020404" pitchFamily="49" charset="0"/>
              </a:rPr>
              <a:t>result = classifier(</a:t>
            </a:r>
            <a:r>
              <a:rPr lang="en-US" sz="1400" b="1" dirty="0">
                <a:solidFill>
                  <a:srgbClr val="A31515"/>
                </a:solidFill>
                <a:effectLst/>
                <a:latin typeface="Courier New" panose="02070309020205020404" pitchFamily="49" charset="0"/>
              </a:rPr>
              <a:t>"Hugging Face is awesome!"</a:t>
            </a:r>
            <a:r>
              <a:rPr lang="en-US" sz="1400" b="1" dirty="0">
                <a:solidFill>
                  <a:srgbClr val="000000"/>
                </a:solidFill>
                <a:effectLst/>
                <a:latin typeface="Courier New" panose="02070309020205020404" pitchFamily="49" charset="0"/>
              </a:rPr>
              <a:t>)</a:t>
            </a:r>
          </a:p>
          <a:p>
            <a:pPr>
              <a:lnSpc>
                <a:spcPts val="1425"/>
              </a:lnSpc>
              <a:buNone/>
            </a:pPr>
            <a:r>
              <a:rPr lang="en-US" sz="1400" b="1" dirty="0">
                <a:solidFill>
                  <a:srgbClr val="6A5221"/>
                </a:solidFill>
                <a:effectLst/>
                <a:latin typeface="Courier New" panose="02070309020205020404" pitchFamily="49" charset="0"/>
              </a:rPr>
              <a:t>print</a:t>
            </a:r>
            <a:r>
              <a:rPr lang="en-US" sz="1400" b="1" dirty="0">
                <a:solidFill>
                  <a:srgbClr val="000000"/>
                </a:solidFill>
                <a:effectLst/>
                <a:latin typeface="Courier New" panose="02070309020205020404" pitchFamily="49" charset="0"/>
              </a:rPr>
              <a:t>(result)</a:t>
            </a:r>
          </a:p>
          <a:p>
            <a:pPr>
              <a:lnSpc>
                <a:spcPts val="1425"/>
              </a:lnSpc>
              <a:buNone/>
            </a:pPr>
            <a:r>
              <a:rPr lang="en-US" sz="1400" b="1" dirty="0">
                <a:solidFill>
                  <a:srgbClr val="008000"/>
                </a:solidFill>
                <a:effectLst/>
                <a:latin typeface="Courier New" panose="02070309020205020404" pitchFamily="49" charset="0"/>
              </a:rPr>
              <a:t># Example: Text Generation</a:t>
            </a:r>
            <a:endParaRPr lang="en-US" sz="1400" b="1" dirty="0">
              <a:solidFill>
                <a:srgbClr val="000000"/>
              </a:solidFill>
              <a:effectLst/>
              <a:latin typeface="Courier New" panose="02070309020205020404" pitchFamily="49" charset="0"/>
            </a:endParaRPr>
          </a:p>
          <a:p>
            <a:pPr>
              <a:lnSpc>
                <a:spcPts val="1425"/>
              </a:lnSpc>
              <a:buNone/>
            </a:pPr>
            <a:r>
              <a:rPr lang="en-US" sz="1400" b="1" dirty="0">
                <a:solidFill>
                  <a:srgbClr val="000000"/>
                </a:solidFill>
                <a:effectLst/>
                <a:latin typeface="Courier New" panose="02070309020205020404" pitchFamily="49" charset="0"/>
              </a:rPr>
              <a:t>generator = pipeline(</a:t>
            </a:r>
            <a:r>
              <a:rPr lang="en-US" sz="1400" b="1" dirty="0">
                <a:solidFill>
                  <a:srgbClr val="A31515"/>
                </a:solidFill>
                <a:effectLst/>
                <a:latin typeface="Courier New" panose="02070309020205020404" pitchFamily="49" charset="0"/>
              </a:rPr>
              <a:t>"text-generation"</a:t>
            </a:r>
            <a:r>
              <a:rPr lang="en-US" sz="1400" b="1" dirty="0">
                <a:solidFill>
                  <a:srgbClr val="000000"/>
                </a:solidFill>
                <a:effectLst/>
                <a:latin typeface="Courier New" panose="02070309020205020404" pitchFamily="49" charset="0"/>
              </a:rPr>
              <a:t>)</a:t>
            </a:r>
          </a:p>
          <a:p>
            <a:pPr>
              <a:lnSpc>
                <a:spcPts val="1425"/>
              </a:lnSpc>
              <a:buNone/>
            </a:pPr>
            <a:r>
              <a:rPr lang="en-US" sz="1400" b="1" dirty="0">
                <a:solidFill>
                  <a:srgbClr val="000000"/>
                </a:solidFill>
                <a:effectLst/>
                <a:latin typeface="Courier New" panose="02070309020205020404" pitchFamily="49" charset="0"/>
              </a:rPr>
              <a:t>output = generator(</a:t>
            </a:r>
            <a:r>
              <a:rPr lang="en-US" sz="1400" b="1" dirty="0">
                <a:solidFill>
                  <a:srgbClr val="A31515"/>
                </a:solidFill>
                <a:effectLst/>
                <a:latin typeface="Courier New" panose="02070309020205020404" pitchFamily="49" charset="0"/>
              </a:rPr>
              <a:t>"In a world of large language models,"</a:t>
            </a:r>
            <a:r>
              <a:rPr lang="en-US" sz="1400" b="1" dirty="0">
                <a:solidFill>
                  <a:srgbClr val="000000"/>
                </a:solidFill>
                <a:effectLst/>
                <a:latin typeface="Courier New" panose="02070309020205020404" pitchFamily="49" charset="0"/>
              </a:rPr>
              <a:t>, </a:t>
            </a:r>
            <a:r>
              <a:rPr lang="en-US" sz="1400" b="1" dirty="0" err="1">
                <a:solidFill>
                  <a:srgbClr val="000000"/>
                </a:solidFill>
                <a:effectLst/>
                <a:latin typeface="Courier New" panose="02070309020205020404" pitchFamily="49" charset="0"/>
              </a:rPr>
              <a:t>max_length</a:t>
            </a:r>
            <a:r>
              <a:rPr lang="en-US" sz="1400" b="1" dirty="0">
                <a:solidFill>
                  <a:srgbClr val="000000"/>
                </a:solidFill>
                <a:effectLst/>
                <a:latin typeface="Courier New" panose="02070309020205020404" pitchFamily="49" charset="0"/>
              </a:rPr>
              <a:t>=</a:t>
            </a:r>
            <a:r>
              <a:rPr lang="en-US" sz="1400" b="1" dirty="0">
                <a:solidFill>
                  <a:srgbClr val="116644"/>
                </a:solidFill>
                <a:effectLst/>
                <a:latin typeface="Courier New" panose="02070309020205020404" pitchFamily="49" charset="0"/>
              </a:rPr>
              <a:t>50</a:t>
            </a:r>
            <a:r>
              <a:rPr lang="en-US" sz="1400" b="1" dirty="0">
                <a:solidFill>
                  <a:srgbClr val="000000"/>
                </a:solidFill>
                <a:effectLst/>
                <a:latin typeface="Courier New" panose="02070309020205020404" pitchFamily="49" charset="0"/>
              </a:rPr>
              <a:t>)</a:t>
            </a:r>
          </a:p>
          <a:p>
            <a:pPr marL="0" indent="0">
              <a:lnSpc>
                <a:spcPts val="1425"/>
              </a:lnSpc>
              <a:buNone/>
            </a:pPr>
            <a:r>
              <a:rPr lang="en-US" sz="1400" b="1" dirty="0">
                <a:solidFill>
                  <a:srgbClr val="6A5221"/>
                </a:solidFill>
                <a:effectLst/>
                <a:latin typeface="Courier New" panose="02070309020205020404" pitchFamily="49" charset="0"/>
              </a:rPr>
              <a:t>print</a:t>
            </a:r>
            <a:r>
              <a:rPr lang="en-US" sz="1400" b="1" dirty="0">
                <a:solidFill>
                  <a:srgbClr val="000000"/>
                </a:solidFill>
                <a:effectLst/>
                <a:latin typeface="Courier New" panose="02070309020205020404" pitchFamily="49" charset="0"/>
              </a:rPr>
              <a:t>(output)</a:t>
            </a:r>
          </a:p>
          <a:p>
            <a:pPr marL="0" indent="0">
              <a:buNone/>
            </a:pPr>
            <a:endParaRPr lang="en-US" dirty="0"/>
          </a:p>
          <a:p>
            <a:endParaRPr lang="en-US" dirty="0"/>
          </a:p>
          <a:p>
            <a:endParaRPr lang="en-US" dirty="0"/>
          </a:p>
        </p:txBody>
      </p:sp>
      <p:sp>
        <p:nvSpPr>
          <p:cNvPr id="4" name="Content Placeholder 2">
            <a:extLst>
              <a:ext uri="{FF2B5EF4-FFF2-40B4-BE49-F238E27FC236}">
                <a16:creationId xmlns:a16="http://schemas.microsoft.com/office/drawing/2014/main" id="{C1C46B79-5FD8-33A1-BE16-0253AC37734B}"/>
              </a:ext>
            </a:extLst>
          </p:cNvPr>
          <p:cNvSpPr txBox="1">
            <a:spLocks/>
          </p:cNvSpPr>
          <p:nvPr/>
        </p:nvSpPr>
        <p:spPr>
          <a:xfrm>
            <a:off x="6932141" y="1708891"/>
            <a:ext cx="2454876" cy="1791729"/>
          </a:xfrm>
          <a:prstGeom prst="rect">
            <a:avLst/>
          </a:prstGeom>
          <a:solidFill>
            <a:schemeClr val="bg1">
              <a:lumMod val="95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Arial" panose="020B0604020202020204" pitchFamily="34" charset="0"/>
              <a:buNone/>
            </a:pPr>
            <a:r>
              <a:rPr lang="en-US" sz="1050" b="1" dirty="0"/>
              <a:t>Under the Hood</a:t>
            </a:r>
          </a:p>
          <a:p>
            <a:pPr>
              <a:buFont typeface="+mj-lt"/>
              <a:buAutoNum type="arabicPeriod"/>
            </a:pPr>
            <a:r>
              <a:rPr lang="en-US" sz="1050" b="1" dirty="0"/>
              <a:t>Automatic model selection</a:t>
            </a:r>
            <a:endParaRPr lang="en-US" sz="1050" dirty="0"/>
          </a:p>
          <a:p>
            <a:pPr>
              <a:buFont typeface="+mj-lt"/>
              <a:buAutoNum type="arabicPeriod"/>
            </a:pPr>
            <a:r>
              <a:rPr lang="en-US" sz="1050" b="1" dirty="0"/>
              <a:t>Tokenization handled</a:t>
            </a:r>
            <a:endParaRPr lang="en-US" sz="1050" dirty="0"/>
          </a:p>
          <a:p>
            <a:pPr>
              <a:buFont typeface="+mj-lt"/>
              <a:buAutoNum type="arabicPeriod"/>
            </a:pPr>
            <a:r>
              <a:rPr lang="en-US" sz="1050" b="1" dirty="0"/>
              <a:t>Inference optimization</a:t>
            </a:r>
            <a:endParaRPr lang="en-US" sz="1050" dirty="0"/>
          </a:p>
          <a:p>
            <a:pPr>
              <a:buFont typeface="+mj-lt"/>
              <a:buAutoNum type="arabicPeriod"/>
            </a:pPr>
            <a:r>
              <a:rPr lang="en-US" sz="1050" b="1" dirty="0"/>
              <a:t>Result formatting</a:t>
            </a:r>
            <a:endParaRPr lang="en-US" sz="1050" dirty="0"/>
          </a:p>
          <a:p>
            <a:pPr>
              <a:buFont typeface="+mj-lt"/>
              <a:buAutoNum type="arabicPeriod"/>
            </a:pPr>
            <a:r>
              <a:rPr lang="en-US" sz="1050" b="1" dirty="0"/>
              <a:t>Device management</a:t>
            </a:r>
            <a:endParaRPr lang="en-US" sz="1050" dirty="0"/>
          </a:p>
        </p:txBody>
      </p:sp>
      <p:sp>
        <p:nvSpPr>
          <p:cNvPr id="6" name="TextBox 5">
            <a:extLst>
              <a:ext uri="{FF2B5EF4-FFF2-40B4-BE49-F238E27FC236}">
                <a16:creationId xmlns:a16="http://schemas.microsoft.com/office/drawing/2014/main" id="{F4BC9E29-CB01-A58E-AD63-21F30A4AAD14}"/>
              </a:ext>
            </a:extLst>
          </p:cNvPr>
          <p:cNvSpPr txBox="1"/>
          <p:nvPr/>
        </p:nvSpPr>
        <p:spPr>
          <a:xfrm>
            <a:off x="9648569" y="1706007"/>
            <a:ext cx="1567764" cy="1879745"/>
          </a:xfrm>
          <a:prstGeom prst="rect">
            <a:avLst/>
          </a:prstGeom>
          <a:solidFill>
            <a:schemeClr val="bg1">
              <a:lumMod val="95000"/>
            </a:schemeClr>
          </a:solidFill>
        </p:spPr>
        <p:txBody>
          <a:bodyPr wrap="square">
            <a:spAutoFit/>
          </a:bodyPr>
          <a:lstStyle/>
          <a:p>
            <a:pPr marL="228600" indent="-228600">
              <a:lnSpc>
                <a:spcPct val="90000"/>
              </a:lnSpc>
              <a:spcBef>
                <a:spcPts val="1000"/>
              </a:spcBef>
              <a:buNone/>
            </a:pPr>
            <a:r>
              <a:rPr lang="en-US" sz="1050" b="1" dirty="0"/>
              <a:t>Traditional Approach</a:t>
            </a:r>
          </a:p>
          <a:p>
            <a:pPr marL="228600" indent="-228600">
              <a:lnSpc>
                <a:spcPct val="90000"/>
              </a:lnSpc>
              <a:spcBef>
                <a:spcPts val="1000"/>
              </a:spcBef>
              <a:buNone/>
            </a:pPr>
            <a:r>
              <a:rPr lang="en-US" sz="1050" b="1" dirty="0"/>
              <a:t>1. Load tokenizer </a:t>
            </a:r>
          </a:p>
          <a:p>
            <a:pPr marL="228600" indent="-228600">
              <a:lnSpc>
                <a:spcPct val="90000"/>
              </a:lnSpc>
              <a:spcBef>
                <a:spcPts val="1000"/>
              </a:spcBef>
              <a:buNone/>
            </a:pPr>
            <a:r>
              <a:rPr lang="en-US" sz="1050" b="1" dirty="0"/>
              <a:t>2. Preprocess text </a:t>
            </a:r>
          </a:p>
          <a:p>
            <a:pPr marL="228600" indent="-228600">
              <a:lnSpc>
                <a:spcPct val="90000"/>
              </a:lnSpc>
              <a:spcBef>
                <a:spcPts val="1000"/>
              </a:spcBef>
              <a:buNone/>
            </a:pPr>
            <a:r>
              <a:rPr lang="en-US" sz="1050" b="1" dirty="0"/>
              <a:t>3. Load model </a:t>
            </a:r>
          </a:p>
          <a:p>
            <a:pPr marL="228600" indent="-228600">
              <a:lnSpc>
                <a:spcPct val="90000"/>
              </a:lnSpc>
              <a:spcBef>
                <a:spcPts val="1000"/>
              </a:spcBef>
              <a:buNone/>
            </a:pPr>
            <a:r>
              <a:rPr lang="en-US" sz="1050" b="1" dirty="0"/>
              <a:t>4. Run inference </a:t>
            </a:r>
          </a:p>
          <a:p>
            <a:pPr marL="228600" indent="-228600">
              <a:lnSpc>
                <a:spcPct val="90000"/>
              </a:lnSpc>
              <a:spcBef>
                <a:spcPts val="1000"/>
              </a:spcBef>
              <a:buNone/>
            </a:pPr>
            <a:r>
              <a:rPr lang="en-US" sz="1050" b="1" dirty="0"/>
              <a:t>5. Post-process results </a:t>
            </a:r>
          </a:p>
          <a:p>
            <a:pPr marL="228600" indent="-228600">
              <a:lnSpc>
                <a:spcPct val="90000"/>
              </a:lnSpc>
              <a:spcBef>
                <a:spcPts val="1000"/>
              </a:spcBef>
              <a:buNone/>
            </a:pPr>
            <a:r>
              <a:rPr lang="en-US" sz="1050" b="1" dirty="0"/>
              <a:t>... 50+ lines of code</a:t>
            </a:r>
          </a:p>
        </p:txBody>
      </p:sp>
    </p:spTree>
    <p:extLst>
      <p:ext uri="{BB962C8B-B14F-4D97-AF65-F5344CB8AC3E}">
        <p14:creationId xmlns:p14="http://schemas.microsoft.com/office/powerpoint/2010/main" val="388856055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97598D-B1ED-CCA9-03BA-B6FA7BA1C0BF}"/>
              </a:ext>
            </a:extLst>
          </p:cNvPr>
          <p:cNvSpPr>
            <a:spLocks noGrp="1"/>
          </p:cNvSpPr>
          <p:nvPr>
            <p:ph type="title"/>
          </p:nvPr>
        </p:nvSpPr>
        <p:spPr/>
        <p:txBody>
          <a:bodyPr/>
          <a:lstStyle/>
          <a:p>
            <a:r>
              <a:rPr lang="en-US" dirty="0"/>
              <a:t>Other Hugging face Pipelines</a:t>
            </a:r>
          </a:p>
        </p:txBody>
      </p:sp>
      <p:graphicFrame>
        <p:nvGraphicFramePr>
          <p:cNvPr id="4" name="Content Placeholder 3">
            <a:extLst>
              <a:ext uri="{FF2B5EF4-FFF2-40B4-BE49-F238E27FC236}">
                <a16:creationId xmlns:a16="http://schemas.microsoft.com/office/drawing/2014/main" id="{2DD631D9-EC64-88AF-3659-73292C58A933}"/>
              </a:ext>
            </a:extLst>
          </p:cNvPr>
          <p:cNvGraphicFramePr>
            <a:graphicFrameLocks noGrp="1"/>
          </p:cNvGraphicFramePr>
          <p:nvPr>
            <p:ph idx="1"/>
            <p:extLst>
              <p:ext uri="{D42A27DB-BD31-4B8C-83A1-F6EECF244321}">
                <p14:modId xmlns:p14="http://schemas.microsoft.com/office/powerpoint/2010/main" val="1742211717"/>
              </p:ext>
            </p:extLst>
          </p:nvPr>
        </p:nvGraphicFramePr>
        <p:xfrm>
          <a:off x="838200" y="2373058"/>
          <a:ext cx="5945554" cy="4173856"/>
        </p:xfrm>
        <a:graphic>
          <a:graphicData uri="http://schemas.openxmlformats.org/drawingml/2006/table">
            <a:tbl>
              <a:tblPr>
                <a:tableStyleId>{5940675A-B579-460E-94D1-54222C63F5DA}</a:tableStyleId>
              </a:tblPr>
              <a:tblGrid>
                <a:gridCol w="2238222">
                  <a:extLst>
                    <a:ext uri="{9D8B030D-6E8A-4147-A177-3AD203B41FA5}">
                      <a16:colId xmlns:a16="http://schemas.microsoft.com/office/drawing/2014/main" val="1045063849"/>
                    </a:ext>
                  </a:extLst>
                </a:gridCol>
                <a:gridCol w="3707332">
                  <a:extLst>
                    <a:ext uri="{9D8B030D-6E8A-4147-A177-3AD203B41FA5}">
                      <a16:colId xmlns:a16="http://schemas.microsoft.com/office/drawing/2014/main" val="2975010928"/>
                    </a:ext>
                  </a:extLst>
                </a:gridCol>
              </a:tblGrid>
              <a:tr h="257966">
                <a:tc>
                  <a:txBody>
                    <a:bodyPr/>
                    <a:lstStyle/>
                    <a:p>
                      <a:pPr algn="ctr"/>
                      <a:r>
                        <a:rPr lang="en-US" sz="1200" b="1" dirty="0"/>
                        <a:t>Pipeline Name</a:t>
                      </a:r>
                    </a:p>
                  </a:txBody>
                  <a:tcPr marL="77986" marR="77986" marT="38993" marB="38993" anchor="ctr">
                    <a:solidFill>
                      <a:schemeClr val="bg1">
                        <a:lumMod val="85000"/>
                      </a:schemeClr>
                    </a:solidFill>
                  </a:tcPr>
                </a:tc>
                <a:tc>
                  <a:txBody>
                    <a:bodyPr/>
                    <a:lstStyle/>
                    <a:p>
                      <a:pPr algn="ctr"/>
                      <a:r>
                        <a:rPr lang="en-US" sz="1200" b="1" dirty="0"/>
                        <a:t>Task Description</a:t>
                      </a:r>
                    </a:p>
                  </a:txBody>
                  <a:tcPr marL="77986" marR="77986" marT="38993" marB="38993" anchor="ctr">
                    <a:solidFill>
                      <a:schemeClr val="bg1">
                        <a:lumMod val="85000"/>
                      </a:schemeClr>
                    </a:solidFill>
                  </a:tcPr>
                </a:tc>
                <a:extLst>
                  <a:ext uri="{0D108BD9-81ED-4DB2-BD59-A6C34878D82A}">
                    <a16:rowId xmlns:a16="http://schemas.microsoft.com/office/drawing/2014/main" val="1356667658"/>
                  </a:ext>
                </a:extLst>
              </a:tr>
              <a:tr h="257966">
                <a:tc>
                  <a:txBody>
                    <a:bodyPr/>
                    <a:lstStyle/>
                    <a:p>
                      <a:r>
                        <a:rPr lang="en-US" sz="1200"/>
                        <a:t>"sentiment-analysis"</a:t>
                      </a:r>
                    </a:p>
                  </a:txBody>
                  <a:tcPr marL="77986" marR="77986" marT="38993" marB="38993" anchor="ctr"/>
                </a:tc>
                <a:tc>
                  <a:txBody>
                    <a:bodyPr/>
                    <a:lstStyle/>
                    <a:p>
                      <a:r>
                        <a:rPr lang="en-US" sz="1200" dirty="0"/>
                        <a:t>Classify sentiment (positive/negative)</a:t>
                      </a:r>
                    </a:p>
                  </a:txBody>
                  <a:tcPr marL="77986" marR="77986" marT="38993" marB="38993" anchor="ctr"/>
                </a:tc>
                <a:extLst>
                  <a:ext uri="{0D108BD9-81ED-4DB2-BD59-A6C34878D82A}">
                    <a16:rowId xmlns:a16="http://schemas.microsoft.com/office/drawing/2014/main" val="567085624"/>
                  </a:ext>
                </a:extLst>
              </a:tr>
              <a:tr h="257966">
                <a:tc>
                  <a:txBody>
                    <a:bodyPr/>
                    <a:lstStyle/>
                    <a:p>
                      <a:r>
                        <a:rPr lang="en-US" sz="1200"/>
                        <a:t>"text-classification"</a:t>
                      </a:r>
                    </a:p>
                  </a:txBody>
                  <a:tcPr marL="77986" marR="77986" marT="38993" marB="38993" anchor="ctr"/>
                </a:tc>
                <a:tc>
                  <a:txBody>
                    <a:bodyPr/>
                    <a:lstStyle/>
                    <a:p>
                      <a:r>
                        <a:rPr lang="en-US" sz="1200"/>
                        <a:t>General text classification (multi-label or multi-class)</a:t>
                      </a:r>
                    </a:p>
                  </a:txBody>
                  <a:tcPr marL="77986" marR="77986" marT="38993" marB="38993" anchor="ctr"/>
                </a:tc>
                <a:extLst>
                  <a:ext uri="{0D108BD9-81ED-4DB2-BD59-A6C34878D82A}">
                    <a16:rowId xmlns:a16="http://schemas.microsoft.com/office/drawing/2014/main" val="2295709520"/>
                  </a:ext>
                </a:extLst>
              </a:tr>
              <a:tr h="257966">
                <a:tc>
                  <a:txBody>
                    <a:bodyPr/>
                    <a:lstStyle/>
                    <a:p>
                      <a:r>
                        <a:rPr lang="en-US" sz="1200"/>
                        <a:t>"zero-shot-classification"</a:t>
                      </a:r>
                    </a:p>
                  </a:txBody>
                  <a:tcPr marL="77986" marR="77986" marT="38993" marB="38993" anchor="ctr"/>
                </a:tc>
                <a:tc>
                  <a:txBody>
                    <a:bodyPr/>
                    <a:lstStyle/>
                    <a:p>
                      <a:r>
                        <a:rPr lang="en-US" sz="1200"/>
                        <a:t>Classify into labels </a:t>
                      </a:r>
                      <a:r>
                        <a:rPr lang="en-US" sz="1200" b="1"/>
                        <a:t>without training</a:t>
                      </a:r>
                      <a:r>
                        <a:rPr lang="en-US" sz="1200"/>
                        <a:t> on them</a:t>
                      </a:r>
                    </a:p>
                  </a:txBody>
                  <a:tcPr marL="77986" marR="77986" marT="38993" marB="38993" anchor="ctr"/>
                </a:tc>
                <a:extLst>
                  <a:ext uri="{0D108BD9-81ED-4DB2-BD59-A6C34878D82A}">
                    <a16:rowId xmlns:a16="http://schemas.microsoft.com/office/drawing/2014/main" val="3445098004"/>
                  </a:ext>
                </a:extLst>
              </a:tr>
              <a:tr h="257966">
                <a:tc>
                  <a:txBody>
                    <a:bodyPr/>
                    <a:lstStyle/>
                    <a:p>
                      <a:r>
                        <a:rPr lang="en-US" sz="1200" dirty="0"/>
                        <a:t>"text-generation"</a:t>
                      </a:r>
                    </a:p>
                  </a:txBody>
                  <a:tcPr marL="77986" marR="77986" marT="38993" marB="38993" anchor="ctr"/>
                </a:tc>
                <a:tc>
                  <a:txBody>
                    <a:bodyPr/>
                    <a:lstStyle/>
                    <a:p>
                      <a:r>
                        <a:rPr lang="en-US" sz="1200"/>
                        <a:t>Generate text (e.g., GPT models)</a:t>
                      </a:r>
                    </a:p>
                  </a:txBody>
                  <a:tcPr marL="77986" marR="77986" marT="38993" marB="38993" anchor="ctr"/>
                </a:tc>
                <a:extLst>
                  <a:ext uri="{0D108BD9-81ED-4DB2-BD59-A6C34878D82A}">
                    <a16:rowId xmlns:a16="http://schemas.microsoft.com/office/drawing/2014/main" val="3631011293"/>
                  </a:ext>
                </a:extLst>
              </a:tr>
              <a:tr h="257966">
                <a:tc>
                  <a:txBody>
                    <a:bodyPr/>
                    <a:lstStyle/>
                    <a:p>
                      <a:r>
                        <a:rPr lang="en-US" sz="1200"/>
                        <a:t>"text2text-generation"</a:t>
                      </a:r>
                    </a:p>
                  </a:txBody>
                  <a:tcPr marL="77986" marR="77986" marT="38993" marB="38993" anchor="ctr"/>
                </a:tc>
                <a:tc>
                  <a:txBody>
                    <a:bodyPr/>
                    <a:lstStyle/>
                    <a:p>
                      <a:r>
                        <a:rPr lang="en-US" sz="1200" dirty="0"/>
                        <a:t>Text-to-text tasks (e.g., summarization, translation)</a:t>
                      </a:r>
                    </a:p>
                  </a:txBody>
                  <a:tcPr marL="77986" marR="77986" marT="38993" marB="38993" anchor="ctr"/>
                </a:tc>
                <a:extLst>
                  <a:ext uri="{0D108BD9-81ED-4DB2-BD59-A6C34878D82A}">
                    <a16:rowId xmlns:a16="http://schemas.microsoft.com/office/drawing/2014/main" val="1850115584"/>
                  </a:ext>
                </a:extLst>
              </a:tr>
              <a:tr h="257966">
                <a:tc>
                  <a:txBody>
                    <a:bodyPr/>
                    <a:lstStyle/>
                    <a:p>
                      <a:r>
                        <a:rPr lang="en-US" sz="1200"/>
                        <a:t>"translation"</a:t>
                      </a:r>
                    </a:p>
                  </a:txBody>
                  <a:tcPr marL="77986" marR="77986" marT="38993" marB="38993" anchor="ctr"/>
                </a:tc>
                <a:tc>
                  <a:txBody>
                    <a:bodyPr/>
                    <a:lstStyle/>
                    <a:p>
                      <a:r>
                        <a:rPr lang="en-US" sz="1200"/>
                        <a:t>Translate between languages</a:t>
                      </a:r>
                    </a:p>
                  </a:txBody>
                  <a:tcPr marL="77986" marR="77986" marT="38993" marB="38993" anchor="ctr"/>
                </a:tc>
                <a:extLst>
                  <a:ext uri="{0D108BD9-81ED-4DB2-BD59-A6C34878D82A}">
                    <a16:rowId xmlns:a16="http://schemas.microsoft.com/office/drawing/2014/main" val="4104174868"/>
                  </a:ext>
                </a:extLst>
              </a:tr>
              <a:tr h="257966">
                <a:tc>
                  <a:txBody>
                    <a:bodyPr/>
                    <a:lstStyle/>
                    <a:p>
                      <a:r>
                        <a:rPr lang="en-US" sz="1200"/>
                        <a:t>"summarization"</a:t>
                      </a:r>
                    </a:p>
                  </a:txBody>
                  <a:tcPr marL="77986" marR="77986" marT="38993" marB="38993" anchor="ctr"/>
                </a:tc>
                <a:tc>
                  <a:txBody>
                    <a:bodyPr/>
                    <a:lstStyle/>
                    <a:p>
                      <a:r>
                        <a:rPr lang="en-US" sz="1200"/>
                        <a:t>Generate a summary of input text</a:t>
                      </a:r>
                    </a:p>
                  </a:txBody>
                  <a:tcPr marL="77986" marR="77986" marT="38993" marB="38993" anchor="ctr"/>
                </a:tc>
                <a:extLst>
                  <a:ext uri="{0D108BD9-81ED-4DB2-BD59-A6C34878D82A}">
                    <a16:rowId xmlns:a16="http://schemas.microsoft.com/office/drawing/2014/main" val="2317291468"/>
                  </a:ext>
                </a:extLst>
              </a:tr>
              <a:tr h="257966">
                <a:tc>
                  <a:txBody>
                    <a:bodyPr/>
                    <a:lstStyle/>
                    <a:p>
                      <a:r>
                        <a:rPr lang="en-US" sz="1200"/>
                        <a:t>"question-answering"</a:t>
                      </a:r>
                    </a:p>
                  </a:txBody>
                  <a:tcPr marL="77986" marR="77986" marT="38993" marB="38993" anchor="ctr"/>
                </a:tc>
                <a:tc>
                  <a:txBody>
                    <a:bodyPr/>
                    <a:lstStyle/>
                    <a:p>
                      <a:r>
                        <a:rPr lang="en-US" sz="1200"/>
                        <a:t>Extract answer from context</a:t>
                      </a:r>
                    </a:p>
                  </a:txBody>
                  <a:tcPr marL="77986" marR="77986" marT="38993" marB="38993" anchor="ctr"/>
                </a:tc>
                <a:extLst>
                  <a:ext uri="{0D108BD9-81ED-4DB2-BD59-A6C34878D82A}">
                    <a16:rowId xmlns:a16="http://schemas.microsoft.com/office/drawing/2014/main" val="4036707715"/>
                  </a:ext>
                </a:extLst>
              </a:tr>
              <a:tr h="257966">
                <a:tc>
                  <a:txBody>
                    <a:bodyPr/>
                    <a:lstStyle/>
                    <a:p>
                      <a:r>
                        <a:rPr lang="en-US" sz="1200"/>
                        <a:t>"fill-mask"</a:t>
                      </a:r>
                    </a:p>
                  </a:txBody>
                  <a:tcPr marL="77986" marR="77986" marT="38993" marB="38993" anchor="ctr"/>
                </a:tc>
                <a:tc>
                  <a:txBody>
                    <a:bodyPr/>
                    <a:lstStyle/>
                    <a:p>
                      <a:r>
                        <a:rPr lang="en-US" sz="1200"/>
                        <a:t>Predict missing word in a sentence (BERT-style)</a:t>
                      </a:r>
                    </a:p>
                  </a:txBody>
                  <a:tcPr marL="77986" marR="77986" marT="38993" marB="38993" anchor="ctr"/>
                </a:tc>
                <a:extLst>
                  <a:ext uri="{0D108BD9-81ED-4DB2-BD59-A6C34878D82A}">
                    <a16:rowId xmlns:a16="http://schemas.microsoft.com/office/drawing/2014/main" val="522449335"/>
                  </a:ext>
                </a:extLst>
              </a:tr>
              <a:tr h="257966">
                <a:tc>
                  <a:txBody>
                    <a:bodyPr/>
                    <a:lstStyle/>
                    <a:p>
                      <a:r>
                        <a:rPr lang="en-US" sz="1200"/>
                        <a:t>"ner" (Named Entity Recognition)</a:t>
                      </a:r>
                    </a:p>
                  </a:txBody>
                  <a:tcPr marL="77986" marR="77986" marT="38993" marB="38993" anchor="ctr"/>
                </a:tc>
                <a:tc>
                  <a:txBody>
                    <a:bodyPr/>
                    <a:lstStyle/>
                    <a:p>
                      <a:r>
                        <a:rPr lang="fr-FR" sz="1200"/>
                        <a:t>Extract entities (like names, places, etc.)</a:t>
                      </a:r>
                    </a:p>
                  </a:txBody>
                  <a:tcPr marL="77986" marR="77986" marT="38993" marB="38993" anchor="ctr"/>
                </a:tc>
                <a:extLst>
                  <a:ext uri="{0D108BD9-81ED-4DB2-BD59-A6C34878D82A}">
                    <a16:rowId xmlns:a16="http://schemas.microsoft.com/office/drawing/2014/main" val="2271384224"/>
                  </a:ext>
                </a:extLst>
              </a:tr>
              <a:tr h="257966">
                <a:tc>
                  <a:txBody>
                    <a:bodyPr/>
                    <a:lstStyle/>
                    <a:p>
                      <a:r>
                        <a:rPr lang="en-US" sz="1200"/>
                        <a:t>"conversational"</a:t>
                      </a:r>
                    </a:p>
                  </a:txBody>
                  <a:tcPr marL="77986" marR="77986" marT="38993" marB="38993" anchor="ctr"/>
                </a:tc>
                <a:tc>
                  <a:txBody>
                    <a:bodyPr/>
                    <a:lstStyle/>
                    <a:p>
                      <a:r>
                        <a:rPr lang="en-US" sz="1200"/>
                        <a:t>Chatbot-style conversation</a:t>
                      </a:r>
                    </a:p>
                  </a:txBody>
                  <a:tcPr marL="77986" marR="77986" marT="38993" marB="38993" anchor="ctr"/>
                </a:tc>
                <a:extLst>
                  <a:ext uri="{0D108BD9-81ED-4DB2-BD59-A6C34878D82A}">
                    <a16:rowId xmlns:a16="http://schemas.microsoft.com/office/drawing/2014/main" val="1447102179"/>
                  </a:ext>
                </a:extLst>
              </a:tr>
              <a:tr h="257966">
                <a:tc>
                  <a:txBody>
                    <a:bodyPr/>
                    <a:lstStyle/>
                    <a:p>
                      <a:r>
                        <a:rPr lang="en-US" sz="1200"/>
                        <a:t>"sentence-similarity"</a:t>
                      </a:r>
                    </a:p>
                  </a:txBody>
                  <a:tcPr marL="77986" marR="77986" marT="38993" marB="38993" anchor="ctr"/>
                </a:tc>
                <a:tc>
                  <a:txBody>
                    <a:bodyPr/>
                    <a:lstStyle/>
                    <a:p>
                      <a:r>
                        <a:rPr lang="en-US" sz="1200"/>
                        <a:t>Measure similarity between two sentences</a:t>
                      </a:r>
                    </a:p>
                  </a:txBody>
                  <a:tcPr marL="77986" marR="77986" marT="38993" marB="38993" anchor="ctr"/>
                </a:tc>
                <a:extLst>
                  <a:ext uri="{0D108BD9-81ED-4DB2-BD59-A6C34878D82A}">
                    <a16:rowId xmlns:a16="http://schemas.microsoft.com/office/drawing/2014/main" val="1162969528"/>
                  </a:ext>
                </a:extLst>
              </a:tr>
              <a:tr h="257966">
                <a:tc>
                  <a:txBody>
                    <a:bodyPr/>
                    <a:lstStyle/>
                    <a:p>
                      <a:r>
                        <a:rPr lang="en-US" sz="1200"/>
                        <a:t>"token-classification"</a:t>
                      </a:r>
                    </a:p>
                  </a:txBody>
                  <a:tcPr marL="77986" marR="77986" marT="38993" marB="38993" anchor="ctr"/>
                </a:tc>
                <a:tc>
                  <a:txBody>
                    <a:bodyPr/>
                    <a:lstStyle/>
                    <a:p>
                      <a:r>
                        <a:rPr lang="en-US" sz="1200"/>
                        <a:t>Classify each token (used for NER, POS tagging, etc.)</a:t>
                      </a:r>
                    </a:p>
                  </a:txBody>
                  <a:tcPr marL="77986" marR="77986" marT="38993" marB="38993" anchor="ctr"/>
                </a:tc>
                <a:extLst>
                  <a:ext uri="{0D108BD9-81ED-4DB2-BD59-A6C34878D82A}">
                    <a16:rowId xmlns:a16="http://schemas.microsoft.com/office/drawing/2014/main" val="935028818"/>
                  </a:ext>
                </a:extLst>
              </a:tr>
              <a:tr h="257966">
                <a:tc>
                  <a:txBody>
                    <a:bodyPr/>
                    <a:lstStyle/>
                    <a:p>
                      <a:r>
                        <a:rPr lang="en-US" sz="1200"/>
                        <a:t>"feature-extraction"</a:t>
                      </a:r>
                    </a:p>
                  </a:txBody>
                  <a:tcPr marL="77986" marR="77986" marT="38993" marB="38993" anchor="ctr"/>
                </a:tc>
                <a:tc>
                  <a:txBody>
                    <a:bodyPr/>
                    <a:lstStyle/>
                    <a:p>
                      <a:r>
                        <a:rPr lang="en-US" sz="1200"/>
                        <a:t>Extract embeddings/features from a model</a:t>
                      </a:r>
                    </a:p>
                  </a:txBody>
                  <a:tcPr marL="77986" marR="77986" marT="38993" marB="38993" anchor="ctr"/>
                </a:tc>
                <a:extLst>
                  <a:ext uri="{0D108BD9-81ED-4DB2-BD59-A6C34878D82A}">
                    <a16:rowId xmlns:a16="http://schemas.microsoft.com/office/drawing/2014/main" val="1788917794"/>
                  </a:ext>
                </a:extLst>
              </a:tr>
              <a:tr h="257966">
                <a:tc>
                  <a:txBody>
                    <a:bodyPr/>
                    <a:lstStyle/>
                    <a:p>
                      <a:r>
                        <a:rPr lang="en-US" sz="1200"/>
                        <a:t>"table-question-answering"</a:t>
                      </a:r>
                    </a:p>
                  </a:txBody>
                  <a:tcPr marL="77986" marR="77986" marT="38993" marB="38993" anchor="ctr"/>
                </a:tc>
                <a:tc>
                  <a:txBody>
                    <a:bodyPr/>
                    <a:lstStyle/>
                    <a:p>
                      <a:r>
                        <a:rPr lang="en-US" sz="1200" dirty="0"/>
                        <a:t>QA over structured data (tables)</a:t>
                      </a:r>
                    </a:p>
                  </a:txBody>
                  <a:tcPr marL="77986" marR="77986" marT="38993" marB="38993" anchor="ctr"/>
                </a:tc>
                <a:extLst>
                  <a:ext uri="{0D108BD9-81ED-4DB2-BD59-A6C34878D82A}">
                    <a16:rowId xmlns:a16="http://schemas.microsoft.com/office/drawing/2014/main" val="630375152"/>
                  </a:ext>
                </a:extLst>
              </a:tr>
            </a:tbl>
          </a:graphicData>
        </a:graphic>
      </p:graphicFrame>
      <p:pic>
        <p:nvPicPr>
          <p:cNvPr id="7" name="Picture 6">
            <a:extLst>
              <a:ext uri="{FF2B5EF4-FFF2-40B4-BE49-F238E27FC236}">
                <a16:creationId xmlns:a16="http://schemas.microsoft.com/office/drawing/2014/main" id="{98BD1EDA-59BA-037A-AE71-7DB2DC6388B1}"/>
              </a:ext>
            </a:extLst>
          </p:cNvPr>
          <p:cNvPicPr>
            <a:picLocks noChangeAspect="1"/>
          </p:cNvPicPr>
          <p:nvPr/>
        </p:nvPicPr>
        <p:blipFill>
          <a:blip r:embed="rId2"/>
          <a:stretch>
            <a:fillRect/>
          </a:stretch>
        </p:blipFill>
        <p:spPr>
          <a:xfrm>
            <a:off x="838200" y="1681004"/>
            <a:ext cx="6477904" cy="419158"/>
          </a:xfrm>
          <a:prstGeom prst="rect">
            <a:avLst/>
          </a:prstGeom>
        </p:spPr>
      </p:pic>
      <p:pic>
        <p:nvPicPr>
          <p:cNvPr id="5" name="Content Placeholder 4">
            <a:extLst>
              <a:ext uri="{FF2B5EF4-FFF2-40B4-BE49-F238E27FC236}">
                <a16:creationId xmlns:a16="http://schemas.microsoft.com/office/drawing/2014/main" id="{5D60502A-D589-38BA-2B4C-A01B7EA0097B}"/>
              </a:ext>
            </a:extLst>
          </p:cNvPr>
          <p:cNvPicPr>
            <a:picLocks noChangeAspect="1"/>
          </p:cNvPicPr>
          <p:nvPr/>
        </p:nvPicPr>
        <p:blipFill>
          <a:blip r:embed="rId3"/>
          <a:stretch>
            <a:fillRect/>
          </a:stretch>
        </p:blipFill>
        <p:spPr>
          <a:xfrm>
            <a:off x="7531947" y="1702525"/>
            <a:ext cx="4221662" cy="3511351"/>
          </a:xfrm>
          <a:prstGeom prst="rect">
            <a:avLst/>
          </a:prstGeom>
        </p:spPr>
      </p:pic>
      <p:pic>
        <p:nvPicPr>
          <p:cNvPr id="3" name="Picture 2">
            <a:extLst>
              <a:ext uri="{FF2B5EF4-FFF2-40B4-BE49-F238E27FC236}">
                <a16:creationId xmlns:a16="http://schemas.microsoft.com/office/drawing/2014/main" id="{E01D0856-065E-D891-79EE-6E01BE1D40AD}"/>
              </a:ext>
            </a:extLst>
          </p:cNvPr>
          <p:cNvPicPr>
            <a:picLocks noChangeAspect="1"/>
          </p:cNvPicPr>
          <p:nvPr/>
        </p:nvPicPr>
        <p:blipFill>
          <a:blip r:embed="rId4"/>
          <a:stretch>
            <a:fillRect/>
          </a:stretch>
        </p:blipFill>
        <p:spPr>
          <a:xfrm>
            <a:off x="7655310" y="5334797"/>
            <a:ext cx="4422138" cy="999354"/>
          </a:xfrm>
          <a:prstGeom prst="rect">
            <a:avLst/>
          </a:prstGeom>
        </p:spPr>
      </p:pic>
      <p:pic>
        <p:nvPicPr>
          <p:cNvPr id="6" name="Picture 5">
            <a:hlinkClick r:id="rId5"/>
            <a:extLst>
              <a:ext uri="{FF2B5EF4-FFF2-40B4-BE49-F238E27FC236}">
                <a16:creationId xmlns:a16="http://schemas.microsoft.com/office/drawing/2014/main" id="{407E5F0A-83C9-84BF-337C-C750724B1887}"/>
              </a:ext>
            </a:extLst>
          </p:cNvPr>
          <p:cNvPicPr>
            <a:picLocks noChangeAspect="1"/>
          </p:cNvPicPr>
          <p:nvPr/>
        </p:nvPicPr>
        <p:blipFill>
          <a:blip r:embed="rId6"/>
          <a:stretch>
            <a:fillRect/>
          </a:stretch>
        </p:blipFill>
        <p:spPr>
          <a:xfrm>
            <a:off x="10882557" y="6455073"/>
            <a:ext cx="1114425" cy="190500"/>
          </a:xfrm>
          <a:prstGeom prst="rect">
            <a:avLst/>
          </a:prstGeom>
        </p:spPr>
      </p:pic>
    </p:spTree>
    <p:extLst>
      <p:ext uri="{BB962C8B-B14F-4D97-AF65-F5344CB8AC3E}">
        <p14:creationId xmlns:p14="http://schemas.microsoft.com/office/powerpoint/2010/main" val="402901384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6EC3175-FED1-C90F-5E32-CBAF8794D3E3}"/>
              </a:ext>
            </a:extLst>
          </p:cNvPr>
          <p:cNvSpPr>
            <a:spLocks noGrp="1"/>
          </p:cNvSpPr>
          <p:nvPr>
            <p:ph type="title"/>
          </p:nvPr>
        </p:nvSpPr>
        <p:spPr/>
        <p:txBody>
          <a:bodyPr/>
          <a:lstStyle/>
          <a:p>
            <a:r>
              <a:rPr lang="en-US" dirty="0"/>
              <a:t>Training LLMs</a:t>
            </a:r>
          </a:p>
        </p:txBody>
      </p:sp>
      <p:sp>
        <p:nvSpPr>
          <p:cNvPr id="5" name="Text Placeholder 4">
            <a:extLst>
              <a:ext uri="{FF2B5EF4-FFF2-40B4-BE49-F238E27FC236}">
                <a16:creationId xmlns:a16="http://schemas.microsoft.com/office/drawing/2014/main" id="{2F0A4011-54A0-5FAC-1513-321C945D298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71284103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A012D13-8D9C-7F53-CE49-DB55B4339128}"/>
              </a:ext>
            </a:extLst>
          </p:cNvPr>
          <p:cNvSpPr>
            <a:spLocks noGrp="1"/>
          </p:cNvSpPr>
          <p:nvPr>
            <p:ph type="title"/>
          </p:nvPr>
        </p:nvSpPr>
        <p:spPr/>
        <p:txBody>
          <a:bodyPr>
            <a:normAutofit/>
          </a:bodyPr>
          <a:lstStyle/>
          <a:p>
            <a:r>
              <a:rPr lang="en-US" dirty="0"/>
              <a:t>What is LLM Training?</a:t>
            </a:r>
          </a:p>
        </p:txBody>
      </p:sp>
      <p:sp>
        <p:nvSpPr>
          <p:cNvPr id="5" name="Content Placeholder 4">
            <a:extLst>
              <a:ext uri="{FF2B5EF4-FFF2-40B4-BE49-F238E27FC236}">
                <a16:creationId xmlns:a16="http://schemas.microsoft.com/office/drawing/2014/main" id="{0947154D-3C49-3630-1A4F-297966A403FC}"/>
              </a:ext>
            </a:extLst>
          </p:cNvPr>
          <p:cNvSpPr>
            <a:spLocks noGrp="1"/>
          </p:cNvSpPr>
          <p:nvPr>
            <p:ph idx="1"/>
          </p:nvPr>
        </p:nvSpPr>
        <p:spPr/>
        <p:txBody>
          <a:bodyPr/>
          <a:lstStyle/>
          <a:p>
            <a:pPr>
              <a:buFont typeface="Arial" panose="020B0604020202020204" pitchFamily="34" charset="0"/>
              <a:buChar char="•"/>
            </a:pPr>
            <a:r>
              <a:rPr lang="en-US" dirty="0"/>
              <a:t>LLM Training is the process of teaching a neural network to understand, generate, and manipulate human language.</a:t>
            </a:r>
          </a:p>
          <a:p>
            <a:pPr>
              <a:buFont typeface="Arial" panose="020B0604020202020204" pitchFamily="34" charset="0"/>
              <a:buChar char="•"/>
            </a:pPr>
            <a:r>
              <a:rPr lang="en-US" dirty="0"/>
              <a:t>It involves feeding the model vast amounts of text data.</a:t>
            </a:r>
          </a:p>
          <a:p>
            <a:pPr>
              <a:buFont typeface="Arial" panose="020B0604020202020204" pitchFamily="34" charset="0"/>
              <a:buChar char="•"/>
            </a:pPr>
            <a:r>
              <a:rPr lang="en-US" dirty="0"/>
              <a:t>The model learns patterns, grammar, context, and even some level of "knowledge" from this data.</a:t>
            </a:r>
          </a:p>
          <a:p>
            <a:pPr>
              <a:buFont typeface="Arial" panose="020B0604020202020204" pitchFamily="34" charset="0"/>
              <a:buChar char="•"/>
            </a:pPr>
            <a:r>
              <a:rPr lang="en-US" dirty="0"/>
              <a:t>The goal is to adjust the model's internal parameters (weights and biases) to perform specific language tasks effectively.</a:t>
            </a:r>
          </a:p>
          <a:p>
            <a:pPr>
              <a:buFont typeface="Arial" panose="020B0604020202020204" pitchFamily="34" charset="0"/>
              <a:buChar char="•"/>
            </a:pPr>
            <a:r>
              <a:rPr lang="en-US" dirty="0"/>
              <a:t>Modern models have BILLIONS of parameters (numbers) to learn during the training process.</a:t>
            </a:r>
          </a:p>
          <a:p>
            <a:endParaRPr lang="en-US" dirty="0"/>
          </a:p>
        </p:txBody>
      </p:sp>
    </p:spTree>
    <p:extLst>
      <p:ext uri="{BB962C8B-B14F-4D97-AF65-F5344CB8AC3E}">
        <p14:creationId xmlns:p14="http://schemas.microsoft.com/office/powerpoint/2010/main" val="63476563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A109C3-84EE-B895-DC0B-BDC157FFA9B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FA54510-70F2-0A42-185C-ECD9273BFC5A}"/>
              </a:ext>
            </a:extLst>
          </p:cNvPr>
          <p:cNvSpPr>
            <a:spLocks noGrp="1"/>
          </p:cNvSpPr>
          <p:nvPr>
            <p:ph type="title"/>
          </p:nvPr>
        </p:nvSpPr>
        <p:spPr/>
        <p:txBody>
          <a:bodyPr>
            <a:normAutofit/>
          </a:bodyPr>
          <a:lstStyle/>
          <a:p>
            <a:r>
              <a:rPr lang="en-US" dirty="0"/>
              <a:t>Essential Components of LLM Training</a:t>
            </a:r>
          </a:p>
        </p:txBody>
      </p:sp>
      <p:sp>
        <p:nvSpPr>
          <p:cNvPr id="3" name="Content Placeholder 2">
            <a:extLst>
              <a:ext uri="{FF2B5EF4-FFF2-40B4-BE49-F238E27FC236}">
                <a16:creationId xmlns:a16="http://schemas.microsoft.com/office/drawing/2014/main" id="{DAA30771-4725-651C-05C7-BD8044596E50}"/>
              </a:ext>
            </a:extLst>
          </p:cNvPr>
          <p:cNvSpPr>
            <a:spLocks noGrp="1"/>
          </p:cNvSpPr>
          <p:nvPr>
            <p:ph idx="1"/>
          </p:nvPr>
        </p:nvSpPr>
        <p:spPr/>
        <p:txBody>
          <a:bodyPr/>
          <a:lstStyle/>
          <a:p>
            <a:pPr marL="346075" indent="-346075">
              <a:buFont typeface="+mj-lt"/>
              <a:buAutoNum type="arabicPeriod"/>
            </a:pPr>
            <a:r>
              <a:rPr lang="en-US" b="1" dirty="0"/>
              <a:t>Dataset</a:t>
            </a:r>
            <a:r>
              <a:rPr lang="en-US" dirty="0"/>
              <a:t>: Large corpus of text data (e.g., books, articles, websites). Quality, quantity, and diversity are crucial.</a:t>
            </a:r>
          </a:p>
          <a:p>
            <a:pPr marL="346075" indent="-346075">
              <a:buFont typeface="+mj-lt"/>
              <a:buAutoNum type="arabicPeriod"/>
            </a:pPr>
            <a:r>
              <a:rPr lang="en-US" b="1" dirty="0"/>
              <a:t>Model Architecture</a:t>
            </a:r>
            <a:r>
              <a:rPr lang="en-US" dirty="0"/>
              <a:t>: The neural network structure, predominantly the Transformer architecture (with self-attention mechanisms).</a:t>
            </a:r>
          </a:p>
          <a:p>
            <a:pPr marL="346075" indent="-346075">
              <a:buFont typeface="+mj-lt"/>
              <a:buAutoNum type="arabicPeriod"/>
            </a:pPr>
            <a:r>
              <a:rPr lang="en-US" b="1" dirty="0"/>
              <a:t>Loss Function</a:t>
            </a:r>
            <a:r>
              <a:rPr lang="en-US" dirty="0"/>
              <a:t>: A function that measures the difference between the model's predictions and the actual target values (e.g., cross-entropy for next-word prediction).</a:t>
            </a:r>
          </a:p>
          <a:p>
            <a:pPr marL="346075" indent="-346075">
              <a:buFont typeface="+mj-lt"/>
              <a:buAutoNum type="arabicPeriod"/>
            </a:pPr>
            <a:r>
              <a:rPr lang="en-US" b="1" dirty="0"/>
              <a:t>Optimizer</a:t>
            </a:r>
            <a:r>
              <a:rPr lang="en-US" dirty="0"/>
              <a:t>: An algorithm that updates the model's parameters to minimize the loss function (e.g., Adam, SGD).</a:t>
            </a:r>
          </a:p>
          <a:p>
            <a:pPr marL="346075" indent="-346075">
              <a:buFont typeface="+mj-lt"/>
              <a:buAutoNum type="arabicPeriod"/>
            </a:pPr>
            <a:endParaRPr lang="en-US" dirty="0"/>
          </a:p>
        </p:txBody>
      </p:sp>
    </p:spTree>
    <p:extLst>
      <p:ext uri="{BB962C8B-B14F-4D97-AF65-F5344CB8AC3E}">
        <p14:creationId xmlns:p14="http://schemas.microsoft.com/office/powerpoint/2010/main" val="183469550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B3586E-17F7-AA04-8714-D4E1B102ADA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14C25A1-36D2-5E87-B1E5-1B2E88FF0F89}"/>
              </a:ext>
            </a:extLst>
          </p:cNvPr>
          <p:cNvSpPr>
            <a:spLocks noGrp="1"/>
          </p:cNvSpPr>
          <p:nvPr>
            <p:ph type="title"/>
          </p:nvPr>
        </p:nvSpPr>
        <p:spPr/>
        <p:txBody>
          <a:bodyPr>
            <a:normAutofit/>
          </a:bodyPr>
          <a:lstStyle/>
          <a:p>
            <a:r>
              <a:rPr lang="en-US" dirty="0"/>
              <a:t>The General Training Loop</a:t>
            </a:r>
          </a:p>
        </p:txBody>
      </p:sp>
      <p:sp>
        <p:nvSpPr>
          <p:cNvPr id="3" name="Content Placeholder 2">
            <a:extLst>
              <a:ext uri="{FF2B5EF4-FFF2-40B4-BE49-F238E27FC236}">
                <a16:creationId xmlns:a16="http://schemas.microsoft.com/office/drawing/2014/main" id="{FE48A5CA-E70E-C3E0-F580-2CE8311A3539}"/>
              </a:ext>
            </a:extLst>
          </p:cNvPr>
          <p:cNvSpPr>
            <a:spLocks noGrp="1"/>
          </p:cNvSpPr>
          <p:nvPr>
            <p:ph idx="1"/>
          </p:nvPr>
        </p:nvSpPr>
        <p:spPr/>
        <p:txBody>
          <a:bodyPr>
            <a:normAutofit/>
          </a:bodyPr>
          <a:lstStyle/>
          <a:p>
            <a:pPr>
              <a:buFont typeface="+mj-lt"/>
              <a:buAutoNum type="arabicPeriod"/>
            </a:pPr>
            <a:r>
              <a:rPr lang="en-US" sz="1800" b="1" dirty="0"/>
              <a:t>Data Preparation</a:t>
            </a:r>
            <a:r>
              <a:rPr lang="en-US" sz="1800" dirty="0"/>
              <a:t>: Collecting, cleaning, and tokenizing the text data into a format the model can understand.</a:t>
            </a:r>
          </a:p>
          <a:p>
            <a:pPr>
              <a:buFont typeface="+mj-lt"/>
              <a:buAutoNum type="arabicPeriod"/>
            </a:pPr>
            <a:r>
              <a:rPr lang="en-US" sz="1800" b="1" dirty="0"/>
              <a:t>Model Initialization</a:t>
            </a:r>
            <a:r>
              <a:rPr lang="en-US" sz="1800" dirty="0"/>
              <a:t>: Setting initial random values for the model's parameters.</a:t>
            </a:r>
          </a:p>
          <a:p>
            <a:pPr>
              <a:buFont typeface="+mj-lt"/>
              <a:buAutoNum type="arabicPeriod"/>
            </a:pPr>
            <a:r>
              <a:rPr lang="en-US" sz="1800" b="1" dirty="0">
                <a:solidFill>
                  <a:srgbClr val="0070C0"/>
                </a:solidFill>
              </a:rPr>
              <a:t>Forward Pass</a:t>
            </a:r>
            <a:r>
              <a:rPr lang="en-US" sz="1800" dirty="0">
                <a:solidFill>
                  <a:srgbClr val="0070C0"/>
                </a:solidFill>
              </a:rPr>
              <a:t>: Feeding input data through the model to get predictions.</a:t>
            </a:r>
          </a:p>
          <a:p>
            <a:pPr>
              <a:buFont typeface="+mj-lt"/>
              <a:buAutoNum type="arabicPeriod"/>
            </a:pPr>
            <a:r>
              <a:rPr lang="en-US" sz="1800" b="1" dirty="0">
                <a:solidFill>
                  <a:srgbClr val="0070C0"/>
                </a:solidFill>
              </a:rPr>
              <a:t>Loss Calculation</a:t>
            </a:r>
            <a:r>
              <a:rPr lang="en-US" sz="1800" dirty="0">
                <a:solidFill>
                  <a:srgbClr val="0070C0"/>
                </a:solidFill>
              </a:rPr>
              <a:t>: Comparing predictions to the actual data to quantify error using the loss function.</a:t>
            </a:r>
          </a:p>
          <a:p>
            <a:pPr>
              <a:buFont typeface="+mj-lt"/>
              <a:buAutoNum type="arabicPeriod"/>
            </a:pPr>
            <a:r>
              <a:rPr lang="en-US" sz="1800" b="1" dirty="0">
                <a:solidFill>
                  <a:srgbClr val="0070C0"/>
                </a:solidFill>
              </a:rPr>
              <a:t>Backward Pass (Backpropagation)</a:t>
            </a:r>
            <a:r>
              <a:rPr lang="en-US" sz="1800" dirty="0">
                <a:solidFill>
                  <a:srgbClr val="0070C0"/>
                </a:solidFill>
              </a:rPr>
              <a:t>: Calculating gradients, which indicate how each parameter contributed to the error.</a:t>
            </a:r>
          </a:p>
          <a:p>
            <a:pPr>
              <a:buFont typeface="+mj-lt"/>
              <a:buAutoNum type="arabicPeriod"/>
            </a:pPr>
            <a:r>
              <a:rPr lang="en-US" sz="1800" b="1" dirty="0">
                <a:solidFill>
                  <a:srgbClr val="0070C0"/>
                </a:solidFill>
              </a:rPr>
              <a:t>Parameter Update</a:t>
            </a:r>
            <a:r>
              <a:rPr lang="en-US" sz="1800" dirty="0">
                <a:solidFill>
                  <a:srgbClr val="0070C0"/>
                </a:solidFill>
              </a:rPr>
              <a:t>: Adjusting model parameters using the optimizer in the direction that reduces the loss.</a:t>
            </a:r>
          </a:p>
          <a:p>
            <a:pPr>
              <a:buFont typeface="+mj-lt"/>
              <a:buAutoNum type="arabicPeriod"/>
            </a:pPr>
            <a:r>
              <a:rPr lang="en-US" sz="1800" b="1" dirty="0"/>
              <a:t>Iteration</a:t>
            </a:r>
            <a:r>
              <a:rPr lang="en-US" sz="1800" dirty="0"/>
              <a:t>: Repeating steps 3-6 for many batches of data over multiple epochs (passes through the entire dataset).</a:t>
            </a:r>
          </a:p>
          <a:p>
            <a:endParaRPr lang="en-US" sz="1800" dirty="0"/>
          </a:p>
        </p:txBody>
      </p:sp>
    </p:spTree>
    <p:extLst>
      <p:ext uri="{BB962C8B-B14F-4D97-AF65-F5344CB8AC3E}">
        <p14:creationId xmlns:p14="http://schemas.microsoft.com/office/powerpoint/2010/main" val="144431130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94D4CC-68AE-2CEB-63BC-1B8908E5284A}"/>
              </a:ext>
            </a:extLst>
          </p:cNvPr>
          <p:cNvSpPr>
            <a:spLocks noGrp="1"/>
          </p:cNvSpPr>
          <p:nvPr>
            <p:ph type="title"/>
          </p:nvPr>
        </p:nvSpPr>
        <p:spPr/>
        <p:txBody>
          <a:bodyPr/>
          <a:lstStyle/>
          <a:p>
            <a:r>
              <a:rPr lang="en-US" dirty="0"/>
              <a:t>Main Training Phases</a:t>
            </a:r>
          </a:p>
        </p:txBody>
      </p:sp>
      <p:sp>
        <p:nvSpPr>
          <p:cNvPr id="3" name="Content Placeholder 2">
            <a:extLst>
              <a:ext uri="{FF2B5EF4-FFF2-40B4-BE49-F238E27FC236}">
                <a16:creationId xmlns:a16="http://schemas.microsoft.com/office/drawing/2014/main" id="{3B0B1CB4-B613-BA54-FD57-7A2C9F832C44}"/>
              </a:ext>
            </a:extLst>
          </p:cNvPr>
          <p:cNvSpPr>
            <a:spLocks noGrp="1"/>
          </p:cNvSpPr>
          <p:nvPr>
            <p:ph idx="1"/>
          </p:nvPr>
        </p:nvSpPr>
        <p:spPr/>
        <p:txBody>
          <a:bodyPr/>
          <a:lstStyle/>
          <a:p>
            <a:pPr marL="457200" indent="-457200">
              <a:buFont typeface="+mj-lt"/>
              <a:buAutoNum type="arabicPeriod"/>
            </a:pPr>
            <a:r>
              <a:rPr lang="en-US" dirty="0"/>
              <a:t>LLM Pretraining.</a:t>
            </a:r>
          </a:p>
          <a:p>
            <a:pPr marL="457200" indent="-457200">
              <a:buFont typeface="+mj-lt"/>
              <a:buAutoNum type="arabicPeriod"/>
            </a:pPr>
            <a:r>
              <a:rPr lang="en-US" dirty="0"/>
              <a:t>LLM Fine Tuning</a:t>
            </a:r>
          </a:p>
          <a:p>
            <a:endParaRPr lang="en-US" dirty="0"/>
          </a:p>
        </p:txBody>
      </p:sp>
    </p:spTree>
    <p:extLst>
      <p:ext uri="{BB962C8B-B14F-4D97-AF65-F5344CB8AC3E}">
        <p14:creationId xmlns:p14="http://schemas.microsoft.com/office/powerpoint/2010/main" val="400373524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04DA70-A671-01E7-1BE1-19D19DB67B5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38CBA84-77C9-AA64-CC58-6E4025B47874}"/>
              </a:ext>
            </a:extLst>
          </p:cNvPr>
          <p:cNvSpPr>
            <a:spLocks noGrp="1"/>
          </p:cNvSpPr>
          <p:nvPr>
            <p:ph type="title"/>
          </p:nvPr>
        </p:nvSpPr>
        <p:spPr/>
        <p:txBody>
          <a:bodyPr>
            <a:normAutofit/>
          </a:bodyPr>
          <a:lstStyle/>
          <a:p>
            <a:r>
              <a:rPr lang="en-US" dirty="0"/>
              <a:t>Pre-training: Building the Foundation</a:t>
            </a:r>
          </a:p>
        </p:txBody>
      </p:sp>
      <p:sp>
        <p:nvSpPr>
          <p:cNvPr id="3" name="Content Placeholder 2">
            <a:extLst>
              <a:ext uri="{FF2B5EF4-FFF2-40B4-BE49-F238E27FC236}">
                <a16:creationId xmlns:a16="http://schemas.microsoft.com/office/drawing/2014/main" id="{80EA57BE-9755-0A2A-828A-A2E9F09F94F8}"/>
              </a:ext>
            </a:extLst>
          </p:cNvPr>
          <p:cNvSpPr>
            <a:spLocks noGrp="1"/>
          </p:cNvSpPr>
          <p:nvPr>
            <p:ph idx="1"/>
          </p:nvPr>
        </p:nvSpPr>
        <p:spPr/>
        <p:txBody>
          <a:bodyPr/>
          <a:lstStyle/>
          <a:p>
            <a:pPr>
              <a:buFont typeface="Arial" panose="020B0604020202020204" pitchFamily="34" charset="0"/>
              <a:buChar char="•"/>
            </a:pPr>
            <a:r>
              <a:rPr lang="en-US" dirty="0"/>
              <a:t>The initial, </a:t>
            </a:r>
            <a:r>
              <a:rPr lang="en-US" dirty="0">
                <a:solidFill>
                  <a:srgbClr val="FF0000"/>
                </a:solidFill>
              </a:rPr>
              <a:t>most resource-intensive </a:t>
            </a:r>
            <a:r>
              <a:rPr lang="en-US" dirty="0"/>
              <a:t>training phase.</a:t>
            </a:r>
          </a:p>
          <a:p>
            <a:pPr>
              <a:buFont typeface="Arial" panose="020B0604020202020204" pitchFamily="34" charset="0"/>
              <a:buChar char="•"/>
            </a:pPr>
            <a:r>
              <a:rPr lang="en-US" dirty="0"/>
              <a:t>Models are trained on massive, diverse datasets (e.g., Common Crawl, Wikipedia, books).</a:t>
            </a:r>
          </a:p>
          <a:p>
            <a:pPr>
              <a:buFont typeface="Arial" panose="020B0604020202020204" pitchFamily="34" charset="0"/>
              <a:buChar char="•"/>
            </a:pPr>
            <a:r>
              <a:rPr lang="en-US" dirty="0"/>
              <a:t>The objective of this step is to learn general language understanding, grammar, common sense reasoning, and factual knowledge.</a:t>
            </a:r>
          </a:p>
          <a:p>
            <a:pPr>
              <a:buFont typeface="Arial" panose="020B0604020202020204" pitchFamily="34" charset="0"/>
              <a:buChar char="•"/>
            </a:pPr>
            <a:r>
              <a:rPr lang="en-US" dirty="0"/>
              <a:t>Usually self-supervised (e.g., predicting masked words, next sentence prediction).</a:t>
            </a:r>
          </a:p>
          <a:p>
            <a:pPr>
              <a:buFont typeface="Arial" panose="020B0604020202020204" pitchFamily="34" charset="0"/>
              <a:buChar char="•"/>
            </a:pPr>
            <a:r>
              <a:rPr lang="en-US" dirty="0"/>
              <a:t>Results in a </a:t>
            </a:r>
            <a:r>
              <a:rPr lang="en-US" b="1" dirty="0"/>
              <a:t>base model</a:t>
            </a:r>
            <a:r>
              <a:rPr lang="en-US" dirty="0"/>
              <a:t> with broad capabilities.</a:t>
            </a:r>
          </a:p>
          <a:p>
            <a:pPr>
              <a:buFont typeface="Arial" panose="020B0604020202020204" pitchFamily="34" charset="0"/>
              <a:buChar char="•"/>
            </a:pPr>
            <a:r>
              <a:rPr lang="en-US" dirty="0"/>
              <a:t>Examples: GPT-3, BERT, Llama pre-training.</a:t>
            </a:r>
          </a:p>
          <a:p>
            <a:endParaRPr lang="en-US" dirty="0"/>
          </a:p>
        </p:txBody>
      </p:sp>
    </p:spTree>
    <p:extLst>
      <p:ext uri="{BB962C8B-B14F-4D97-AF65-F5344CB8AC3E}">
        <p14:creationId xmlns:p14="http://schemas.microsoft.com/office/powerpoint/2010/main" val="31525460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BC25F26-1DCA-1A07-DDEA-214B9937A46E}"/>
              </a:ext>
            </a:extLst>
          </p:cNvPr>
          <p:cNvSpPr>
            <a:spLocks noGrp="1"/>
          </p:cNvSpPr>
          <p:nvPr>
            <p:ph type="title"/>
          </p:nvPr>
        </p:nvSpPr>
        <p:spPr/>
        <p:txBody>
          <a:bodyPr/>
          <a:lstStyle/>
          <a:p>
            <a:r>
              <a:rPr lang="en-US" dirty="0"/>
              <a:t>Convolutional Neural Networks</a:t>
            </a:r>
          </a:p>
        </p:txBody>
      </p:sp>
      <p:sp>
        <p:nvSpPr>
          <p:cNvPr id="5" name="Content Placeholder 4">
            <a:extLst>
              <a:ext uri="{FF2B5EF4-FFF2-40B4-BE49-F238E27FC236}">
                <a16:creationId xmlns:a16="http://schemas.microsoft.com/office/drawing/2014/main" id="{7AE075CA-E11D-C71A-E871-A18E348C74FE}"/>
              </a:ext>
            </a:extLst>
          </p:cNvPr>
          <p:cNvSpPr>
            <a:spLocks noGrp="1"/>
          </p:cNvSpPr>
          <p:nvPr>
            <p:ph idx="1"/>
          </p:nvPr>
        </p:nvSpPr>
        <p:spPr>
          <a:xfrm>
            <a:off x="838200" y="1706007"/>
            <a:ext cx="5162973" cy="5151993"/>
          </a:xfrm>
        </p:spPr>
        <p:txBody>
          <a:bodyPr>
            <a:normAutofit fontScale="92500" lnSpcReduction="20000"/>
          </a:bodyPr>
          <a:lstStyle/>
          <a:p>
            <a:pPr marL="0" indent="0">
              <a:buNone/>
            </a:pPr>
            <a:r>
              <a:rPr lang="en-US" sz="1600" dirty="0"/>
              <a:t>CNNs revolutionized </a:t>
            </a:r>
            <a:r>
              <a:rPr lang="en-US" sz="1600" dirty="0">
                <a:solidFill>
                  <a:srgbClr val="FF0000"/>
                </a:solidFill>
              </a:rPr>
              <a:t>image processing </a:t>
            </a:r>
            <a:r>
              <a:rPr lang="en-US" sz="1600" dirty="0"/>
              <a:t>by introducing </a:t>
            </a:r>
            <a:r>
              <a:rPr lang="en-US" sz="1600" dirty="0">
                <a:solidFill>
                  <a:srgbClr val="FF0000"/>
                </a:solidFill>
              </a:rPr>
              <a:t>specialized layers</a:t>
            </a:r>
            <a:r>
              <a:rPr lang="en-US" sz="1600" dirty="0"/>
              <a:t> that mimic how the visual cortex processes information.</a:t>
            </a:r>
          </a:p>
          <a:p>
            <a:pPr>
              <a:buNone/>
            </a:pPr>
            <a:r>
              <a:rPr lang="en-US" sz="1600" dirty="0"/>
              <a:t>Key components include:</a:t>
            </a:r>
          </a:p>
          <a:p>
            <a:pPr>
              <a:buFont typeface="+mj-lt"/>
              <a:buAutoNum type="arabicPeriod"/>
            </a:pPr>
            <a:r>
              <a:rPr lang="en-US" sz="1600" b="1" dirty="0">
                <a:solidFill>
                  <a:srgbClr val="FF0000"/>
                </a:solidFill>
              </a:rPr>
              <a:t>Convolutional Layers</a:t>
            </a:r>
            <a:r>
              <a:rPr lang="en-US" sz="1600" dirty="0"/>
              <a:t>: Apply filters that scan across the input data to detect patterns</a:t>
            </a:r>
          </a:p>
          <a:p>
            <a:pPr>
              <a:buFont typeface="+mj-lt"/>
              <a:buAutoNum type="arabicPeriod"/>
            </a:pPr>
            <a:r>
              <a:rPr lang="en-US" sz="1600" b="1" dirty="0"/>
              <a:t>Pooling Layers</a:t>
            </a:r>
            <a:r>
              <a:rPr lang="en-US" sz="1600" dirty="0"/>
              <a:t>: Reduce dimensions while preserving important features</a:t>
            </a:r>
          </a:p>
          <a:p>
            <a:pPr>
              <a:buFont typeface="+mj-lt"/>
              <a:buAutoNum type="arabicPeriod"/>
            </a:pPr>
            <a:r>
              <a:rPr lang="en-US" sz="1600" b="1" dirty="0"/>
              <a:t>Fully Connected Layers</a:t>
            </a:r>
            <a:r>
              <a:rPr lang="en-US" sz="1600" dirty="0"/>
              <a:t>: Connect every neuron to every neuron in adjacent layers</a:t>
            </a:r>
          </a:p>
          <a:p>
            <a:pPr marL="0" indent="0">
              <a:buNone/>
            </a:pPr>
            <a:r>
              <a:rPr lang="en-US" sz="1600" dirty="0"/>
              <a:t>Instead of each neuron connecting to every pixel in an image (which would be computationally expensive), CNNs use:</a:t>
            </a:r>
          </a:p>
          <a:p>
            <a:pPr>
              <a:buFont typeface="Arial" panose="020B0604020202020204" pitchFamily="34" charset="0"/>
              <a:buChar char="•"/>
            </a:pPr>
            <a:r>
              <a:rPr lang="en-US" sz="1600" b="1" dirty="0"/>
              <a:t>Local connectivity</a:t>
            </a:r>
            <a:r>
              <a:rPr lang="en-US" sz="1600" dirty="0"/>
              <a:t>: Neurons connect only to nearby pixels</a:t>
            </a:r>
          </a:p>
          <a:p>
            <a:pPr>
              <a:buFont typeface="Arial" panose="020B0604020202020204" pitchFamily="34" charset="0"/>
              <a:buChar char="•"/>
            </a:pPr>
            <a:r>
              <a:rPr lang="en-US" sz="1600" b="1" dirty="0"/>
              <a:t>Parameter sharing</a:t>
            </a:r>
            <a:r>
              <a:rPr lang="en-US" sz="1600" dirty="0"/>
              <a:t>: The same filter is applied across the entire image</a:t>
            </a:r>
          </a:p>
          <a:p>
            <a:pPr>
              <a:buNone/>
            </a:pPr>
            <a:r>
              <a:rPr lang="en-US" sz="1600" dirty="0"/>
              <a:t>Business applications include:</a:t>
            </a:r>
          </a:p>
          <a:p>
            <a:pPr>
              <a:buFont typeface="Arial" panose="020B0604020202020204" pitchFamily="34" charset="0"/>
              <a:buChar char="•"/>
            </a:pPr>
            <a:r>
              <a:rPr lang="en-US" sz="1600" dirty="0"/>
              <a:t>Product image recognition</a:t>
            </a:r>
          </a:p>
          <a:p>
            <a:pPr>
              <a:buFont typeface="Arial" panose="020B0604020202020204" pitchFamily="34" charset="0"/>
              <a:buChar char="•"/>
            </a:pPr>
            <a:r>
              <a:rPr lang="en-US" sz="1600" dirty="0"/>
              <a:t>Visual quality control in manufacturing</a:t>
            </a:r>
          </a:p>
          <a:p>
            <a:pPr>
              <a:buFont typeface="Arial" panose="020B0604020202020204" pitchFamily="34" charset="0"/>
              <a:buChar char="•"/>
            </a:pPr>
            <a:r>
              <a:rPr lang="en-US" sz="1600" dirty="0"/>
              <a:t>Document processing</a:t>
            </a:r>
          </a:p>
          <a:p>
            <a:pPr>
              <a:buFont typeface="Arial" panose="020B0604020202020204" pitchFamily="34" charset="0"/>
              <a:buChar char="•"/>
            </a:pPr>
            <a:r>
              <a:rPr lang="en-US" sz="1600" dirty="0"/>
              <a:t>Customer behavior analysis in retail</a:t>
            </a:r>
          </a:p>
        </p:txBody>
      </p:sp>
      <p:pic>
        <p:nvPicPr>
          <p:cNvPr id="4100" name="Picture 4" descr="The Future of Convolutional Neural Networks … kind of | by Ary Indarapu |  Medium">
            <a:extLst>
              <a:ext uri="{FF2B5EF4-FFF2-40B4-BE49-F238E27FC236}">
                <a16:creationId xmlns:a16="http://schemas.microsoft.com/office/drawing/2014/main" id="{A2D46B91-4B49-2BCA-F454-BD783F654C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03286" y="4662849"/>
            <a:ext cx="2326837" cy="1300419"/>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Decoding CNNs: A Beginner's Guide to Convolutional Neural Networks and  their Applications | by Ravjot Singh | Medium">
            <a:extLst>
              <a:ext uri="{FF2B5EF4-FFF2-40B4-BE49-F238E27FC236}">
                <a16:creationId xmlns:a16="http://schemas.microsoft.com/office/drawing/2014/main" id="{EC240593-FFBB-B192-AB9D-C651E9F6A99D}"/>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6265332" y="1706007"/>
            <a:ext cx="5418667" cy="24348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833279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899F95-A661-8108-5C9F-9F4B2A5ABEF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A6AFA4E-98A0-1DF2-1297-8340DA9EDABB}"/>
              </a:ext>
            </a:extLst>
          </p:cNvPr>
          <p:cNvSpPr>
            <a:spLocks noGrp="1"/>
          </p:cNvSpPr>
          <p:nvPr>
            <p:ph type="title"/>
          </p:nvPr>
        </p:nvSpPr>
        <p:spPr/>
        <p:txBody>
          <a:bodyPr>
            <a:normAutofit/>
          </a:bodyPr>
          <a:lstStyle/>
          <a:p>
            <a:r>
              <a:rPr lang="en-US" dirty="0"/>
              <a:t>Fine-tuning: Specializing the Model</a:t>
            </a:r>
          </a:p>
        </p:txBody>
      </p:sp>
      <p:sp>
        <p:nvSpPr>
          <p:cNvPr id="3" name="Content Placeholder 2">
            <a:extLst>
              <a:ext uri="{FF2B5EF4-FFF2-40B4-BE49-F238E27FC236}">
                <a16:creationId xmlns:a16="http://schemas.microsoft.com/office/drawing/2014/main" id="{1F6858F6-7A25-D610-DD35-CE872C52E878}"/>
              </a:ext>
            </a:extLst>
          </p:cNvPr>
          <p:cNvSpPr>
            <a:spLocks noGrp="1"/>
          </p:cNvSpPr>
          <p:nvPr>
            <p:ph idx="1"/>
          </p:nvPr>
        </p:nvSpPr>
        <p:spPr/>
        <p:txBody>
          <a:bodyPr/>
          <a:lstStyle/>
          <a:p>
            <a:pPr>
              <a:buFont typeface="Arial" panose="020B0604020202020204" pitchFamily="34" charset="0"/>
              <a:buChar char="•"/>
            </a:pPr>
            <a:r>
              <a:rPr lang="en-US" dirty="0"/>
              <a:t>Takes a pre-trained base model and </a:t>
            </a:r>
            <a:r>
              <a:rPr lang="en-US" dirty="0">
                <a:solidFill>
                  <a:srgbClr val="0070C0"/>
                </a:solidFill>
              </a:rPr>
              <a:t>further trains it on a smaller, task-specific dataset</a:t>
            </a:r>
            <a:r>
              <a:rPr lang="en-US" dirty="0"/>
              <a:t>.</a:t>
            </a:r>
          </a:p>
          <a:p>
            <a:pPr>
              <a:buFont typeface="Arial" panose="020B0604020202020204" pitchFamily="34" charset="0"/>
              <a:buChar char="•"/>
            </a:pPr>
            <a:r>
              <a:rPr lang="en-US" dirty="0"/>
              <a:t>The objective of this step is to </a:t>
            </a:r>
            <a:r>
              <a:rPr lang="en-US" dirty="0">
                <a:solidFill>
                  <a:srgbClr val="0070C0"/>
                </a:solidFill>
              </a:rPr>
              <a:t>adapt the general knowledge </a:t>
            </a:r>
            <a:r>
              <a:rPr lang="en-US" dirty="0"/>
              <a:t>of the pre-trained model to perform well on a particular downstream task (e.g., medical question answering, legal document summarization).</a:t>
            </a:r>
          </a:p>
          <a:p>
            <a:pPr>
              <a:buFont typeface="Arial" panose="020B0604020202020204" pitchFamily="34" charset="0"/>
              <a:buChar char="•"/>
            </a:pPr>
            <a:r>
              <a:rPr lang="en-US" dirty="0"/>
              <a:t>It </a:t>
            </a:r>
            <a:r>
              <a:rPr lang="en-US" dirty="0">
                <a:solidFill>
                  <a:srgbClr val="0070C0"/>
                </a:solidFill>
              </a:rPr>
              <a:t>requires significantly less data and computation </a:t>
            </a:r>
            <a:r>
              <a:rPr lang="en-US" dirty="0"/>
              <a:t>than pre-training.</a:t>
            </a:r>
          </a:p>
          <a:p>
            <a:pPr>
              <a:buFont typeface="Arial" panose="020B0604020202020204" pitchFamily="34" charset="0"/>
              <a:buChar char="•"/>
            </a:pPr>
            <a:r>
              <a:rPr lang="en-US" dirty="0"/>
              <a:t>Can also be used for instruction tuning (following prompts) or aligning with human preferences (RLHF).</a:t>
            </a:r>
          </a:p>
          <a:p>
            <a:endParaRPr lang="en-US" dirty="0"/>
          </a:p>
        </p:txBody>
      </p:sp>
    </p:spTree>
    <p:extLst>
      <p:ext uri="{BB962C8B-B14F-4D97-AF65-F5344CB8AC3E}">
        <p14:creationId xmlns:p14="http://schemas.microsoft.com/office/powerpoint/2010/main" val="382256443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0F834B-6B7C-8F36-FDB8-CDF1C8C3A7D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45C0159-4F51-7662-5CAA-0854F0BD3AE2}"/>
              </a:ext>
            </a:extLst>
          </p:cNvPr>
          <p:cNvSpPr>
            <a:spLocks noGrp="1"/>
          </p:cNvSpPr>
          <p:nvPr>
            <p:ph type="title"/>
          </p:nvPr>
        </p:nvSpPr>
        <p:spPr/>
        <p:txBody>
          <a:bodyPr>
            <a:normAutofit/>
          </a:bodyPr>
          <a:lstStyle/>
          <a:p>
            <a:r>
              <a:rPr lang="en-US" dirty="0"/>
              <a:t>Data: The Critical Ingredient</a:t>
            </a:r>
          </a:p>
        </p:txBody>
      </p:sp>
      <p:sp>
        <p:nvSpPr>
          <p:cNvPr id="3" name="Content Placeholder 2">
            <a:extLst>
              <a:ext uri="{FF2B5EF4-FFF2-40B4-BE49-F238E27FC236}">
                <a16:creationId xmlns:a16="http://schemas.microsoft.com/office/drawing/2014/main" id="{83064591-0CEA-CFEC-19A8-BF1C16E28F2D}"/>
              </a:ext>
            </a:extLst>
          </p:cNvPr>
          <p:cNvSpPr>
            <a:spLocks noGrp="1"/>
          </p:cNvSpPr>
          <p:nvPr>
            <p:ph idx="1"/>
          </p:nvPr>
        </p:nvSpPr>
        <p:spPr/>
        <p:txBody>
          <a:bodyPr/>
          <a:lstStyle/>
          <a:p>
            <a:pPr>
              <a:buFont typeface="Arial" panose="020B0604020202020204" pitchFamily="34" charset="0"/>
              <a:buChar char="•"/>
            </a:pPr>
            <a:r>
              <a:rPr lang="en-US" b="1" dirty="0"/>
              <a:t>Quantity</a:t>
            </a:r>
            <a:r>
              <a:rPr lang="en-US" dirty="0"/>
              <a:t>: LLMs require vast amounts of text to learn effectively. "More data is better" is often true, up to a point.</a:t>
            </a:r>
          </a:p>
          <a:p>
            <a:pPr>
              <a:buFont typeface="Arial" panose="020B0604020202020204" pitchFamily="34" charset="0"/>
              <a:buChar char="•"/>
            </a:pPr>
            <a:r>
              <a:rPr lang="en-US" b="1" dirty="0"/>
              <a:t>Quality</a:t>
            </a:r>
            <a:r>
              <a:rPr lang="en-US" dirty="0"/>
              <a:t>: Clean, well-formatted, and coherent data leads to better models. Garbage in, garbage out.</a:t>
            </a:r>
          </a:p>
          <a:p>
            <a:pPr>
              <a:buFont typeface="Arial" panose="020B0604020202020204" pitchFamily="34" charset="0"/>
              <a:buChar char="•"/>
            </a:pPr>
            <a:r>
              <a:rPr lang="en-US" b="1" dirty="0"/>
              <a:t>Diversity</a:t>
            </a:r>
            <a:r>
              <a:rPr lang="en-US" dirty="0"/>
              <a:t>: Exposure to various styles, domains, and perspectives helps create more robust and less biased models.</a:t>
            </a:r>
          </a:p>
          <a:p>
            <a:pPr>
              <a:buFont typeface="Arial" panose="020B0604020202020204" pitchFamily="34" charset="0"/>
              <a:buChar char="•"/>
            </a:pPr>
            <a:r>
              <a:rPr lang="en-US" b="1" dirty="0"/>
              <a:t>Preprocessing</a:t>
            </a:r>
            <a:r>
              <a:rPr lang="en-US" dirty="0"/>
              <a:t>: </a:t>
            </a:r>
          </a:p>
          <a:p>
            <a:pPr marL="742950" lvl="1" indent="-285750">
              <a:buFont typeface="Arial" panose="020B0604020202020204" pitchFamily="34" charset="0"/>
              <a:buChar char="•"/>
            </a:pPr>
            <a:r>
              <a:rPr lang="en-US" b="1" dirty="0"/>
              <a:t>Tokenization</a:t>
            </a:r>
            <a:r>
              <a:rPr lang="en-US" dirty="0"/>
              <a:t>: Breaking text into smaller units (words, sub-words).</a:t>
            </a:r>
          </a:p>
          <a:p>
            <a:pPr marL="742950" lvl="1" indent="-285750">
              <a:buFont typeface="Arial" panose="020B0604020202020204" pitchFamily="34" charset="0"/>
              <a:buChar char="•"/>
            </a:pPr>
            <a:r>
              <a:rPr lang="en-US" b="1" dirty="0"/>
              <a:t>Normalization</a:t>
            </a:r>
            <a:r>
              <a:rPr lang="en-US" dirty="0"/>
              <a:t>: Standardizing text (e.g., lowercasing, removing special characters).</a:t>
            </a:r>
          </a:p>
          <a:p>
            <a:pPr marL="742950" lvl="1" indent="-285750">
              <a:buFont typeface="Arial" panose="020B0604020202020204" pitchFamily="34" charset="0"/>
              <a:buChar char="•"/>
            </a:pPr>
            <a:r>
              <a:rPr lang="en-US" dirty="0"/>
              <a:t>Creating input IDs, attention masks.</a:t>
            </a:r>
          </a:p>
          <a:p>
            <a:endParaRPr lang="en-US" dirty="0"/>
          </a:p>
        </p:txBody>
      </p:sp>
    </p:spTree>
    <p:extLst>
      <p:ext uri="{BB962C8B-B14F-4D97-AF65-F5344CB8AC3E}">
        <p14:creationId xmlns:p14="http://schemas.microsoft.com/office/powerpoint/2010/main" val="324089295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710687-D215-B355-4D20-A9088DA5657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E3B07A6-E1C9-4D10-92AE-58B925B34FD5}"/>
              </a:ext>
            </a:extLst>
          </p:cNvPr>
          <p:cNvSpPr>
            <a:spLocks noGrp="1"/>
          </p:cNvSpPr>
          <p:nvPr>
            <p:ph type="title"/>
          </p:nvPr>
        </p:nvSpPr>
        <p:spPr/>
        <p:txBody>
          <a:bodyPr>
            <a:normAutofit/>
          </a:bodyPr>
          <a:lstStyle/>
          <a:p>
            <a:r>
              <a:rPr lang="en-US" dirty="0"/>
              <a:t>Model Architecture: The Transformer</a:t>
            </a:r>
          </a:p>
        </p:txBody>
      </p:sp>
      <p:sp>
        <p:nvSpPr>
          <p:cNvPr id="3" name="Content Placeholder 2">
            <a:extLst>
              <a:ext uri="{FF2B5EF4-FFF2-40B4-BE49-F238E27FC236}">
                <a16:creationId xmlns:a16="http://schemas.microsoft.com/office/drawing/2014/main" id="{87BBAAAE-D72F-43FC-24A1-5BEE1F87A9CA}"/>
              </a:ext>
            </a:extLst>
          </p:cNvPr>
          <p:cNvSpPr>
            <a:spLocks noGrp="1"/>
          </p:cNvSpPr>
          <p:nvPr>
            <p:ph idx="1"/>
          </p:nvPr>
        </p:nvSpPr>
        <p:spPr/>
        <p:txBody>
          <a:bodyPr/>
          <a:lstStyle/>
          <a:p>
            <a:pPr>
              <a:buFont typeface="Arial" panose="020B0604020202020204" pitchFamily="34" charset="0"/>
              <a:buChar char="•"/>
            </a:pPr>
            <a:r>
              <a:rPr lang="en-US" dirty="0"/>
              <a:t>The dominant architecture for state-of-the-art LLMs.</a:t>
            </a:r>
          </a:p>
          <a:p>
            <a:pPr>
              <a:buFont typeface="Arial" panose="020B0604020202020204" pitchFamily="34" charset="0"/>
              <a:buChar char="•"/>
            </a:pPr>
            <a:r>
              <a:rPr lang="en-US" dirty="0"/>
              <a:t>Key Innovations: </a:t>
            </a:r>
          </a:p>
          <a:p>
            <a:pPr marL="457200" lvl="1" indent="-285750">
              <a:buFont typeface="Arial" panose="020B0604020202020204" pitchFamily="34" charset="0"/>
              <a:buChar char="•"/>
            </a:pPr>
            <a:r>
              <a:rPr lang="en-US" b="1" dirty="0"/>
              <a:t>Self-Attention Mechanism</a:t>
            </a:r>
            <a:r>
              <a:rPr lang="en-US" dirty="0"/>
              <a:t>: Allows the model to weigh the importance of different words in a sequence when processing information, capturing long-range dependencies.</a:t>
            </a:r>
          </a:p>
          <a:p>
            <a:pPr marL="457200" lvl="1" indent="-285750">
              <a:buFont typeface="Arial" panose="020B0604020202020204" pitchFamily="34" charset="0"/>
              <a:buChar char="•"/>
            </a:pPr>
            <a:r>
              <a:rPr lang="en-US" b="1" dirty="0"/>
              <a:t>Positional Encodings</a:t>
            </a:r>
            <a:r>
              <a:rPr lang="en-US" dirty="0"/>
              <a:t>: Injects information about the position of tokens in the sequence.</a:t>
            </a:r>
          </a:p>
          <a:p>
            <a:pPr marL="457200" lvl="1" indent="-285750">
              <a:buFont typeface="Arial" panose="020B0604020202020204" pitchFamily="34" charset="0"/>
              <a:buChar char="•"/>
            </a:pPr>
            <a:r>
              <a:rPr lang="en-US" b="1" dirty="0"/>
              <a:t>Encoder-Decoder Structures</a:t>
            </a:r>
            <a:r>
              <a:rPr lang="en-US" dirty="0"/>
              <a:t> (for some tasks) or </a:t>
            </a:r>
            <a:r>
              <a:rPr lang="en-US" b="1" dirty="0"/>
              <a:t>Decoder-Only Structures</a:t>
            </a:r>
            <a:r>
              <a:rPr lang="en-US" dirty="0"/>
              <a:t> (common for generation).</a:t>
            </a:r>
          </a:p>
          <a:p>
            <a:pPr marL="457200" lvl="1" indent="-285750">
              <a:buFont typeface="Arial" panose="020B0604020202020204" pitchFamily="34" charset="0"/>
              <a:buChar char="•"/>
            </a:pPr>
            <a:r>
              <a:rPr lang="en-US" b="1" dirty="0"/>
              <a:t>Feed-Forward Networks</a:t>
            </a:r>
            <a:r>
              <a:rPr lang="en-US" dirty="0"/>
              <a:t>: Applied independently to each position</a:t>
            </a:r>
          </a:p>
          <a:p>
            <a:endParaRPr lang="en-US" dirty="0"/>
          </a:p>
        </p:txBody>
      </p:sp>
    </p:spTree>
    <p:extLst>
      <p:ext uri="{BB962C8B-B14F-4D97-AF65-F5344CB8AC3E}">
        <p14:creationId xmlns:p14="http://schemas.microsoft.com/office/powerpoint/2010/main" val="203713941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B126E-9BFD-E659-DD09-F3F281DF6F4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0326FD5-F6E4-FFD9-B28D-02C2B3E3ADAB}"/>
              </a:ext>
            </a:extLst>
          </p:cNvPr>
          <p:cNvSpPr>
            <a:spLocks noGrp="1"/>
          </p:cNvSpPr>
          <p:nvPr>
            <p:ph type="title"/>
          </p:nvPr>
        </p:nvSpPr>
        <p:spPr/>
        <p:txBody>
          <a:bodyPr>
            <a:normAutofit/>
          </a:bodyPr>
          <a:lstStyle/>
          <a:p>
            <a:r>
              <a:rPr lang="en-US" dirty="0"/>
              <a:t>Computational Demands &amp; Challenges</a:t>
            </a:r>
          </a:p>
        </p:txBody>
      </p:sp>
      <p:sp>
        <p:nvSpPr>
          <p:cNvPr id="3" name="Content Placeholder 2">
            <a:extLst>
              <a:ext uri="{FF2B5EF4-FFF2-40B4-BE49-F238E27FC236}">
                <a16:creationId xmlns:a16="http://schemas.microsoft.com/office/drawing/2014/main" id="{2A111069-8E01-2D75-CB66-0ED799F5FCD4}"/>
              </a:ext>
            </a:extLst>
          </p:cNvPr>
          <p:cNvSpPr>
            <a:spLocks noGrp="1"/>
          </p:cNvSpPr>
          <p:nvPr>
            <p:ph idx="1"/>
          </p:nvPr>
        </p:nvSpPr>
        <p:spPr/>
        <p:txBody>
          <a:bodyPr/>
          <a:lstStyle/>
          <a:p>
            <a:pPr>
              <a:buFont typeface="Arial" panose="020B0604020202020204" pitchFamily="34" charset="0"/>
              <a:buChar char="•"/>
            </a:pPr>
            <a:r>
              <a:rPr lang="en-US" b="1" dirty="0"/>
              <a:t>Hardware</a:t>
            </a:r>
            <a:r>
              <a:rPr lang="en-US" dirty="0"/>
              <a:t>: Requires powerful GPUs (Graphics Processing Units) or TPUs (Tensor Processing Units) for parallel computation.</a:t>
            </a:r>
          </a:p>
          <a:p>
            <a:pPr>
              <a:buFont typeface="Arial" panose="020B0604020202020204" pitchFamily="34" charset="0"/>
              <a:buChar char="•"/>
            </a:pPr>
            <a:r>
              <a:rPr lang="en-US" b="1" dirty="0"/>
              <a:t>Distributed Training</a:t>
            </a:r>
            <a:r>
              <a:rPr lang="en-US" dirty="0"/>
              <a:t>: Often necessary to train large models across multiple GPUs or machines, adding complexity.</a:t>
            </a:r>
          </a:p>
          <a:p>
            <a:pPr>
              <a:buFont typeface="Arial" panose="020B0604020202020204" pitchFamily="34" charset="0"/>
              <a:buChar char="•"/>
            </a:pPr>
            <a:r>
              <a:rPr lang="en-US" b="1" dirty="0"/>
              <a:t>Time</a:t>
            </a:r>
            <a:r>
              <a:rPr lang="en-US" dirty="0"/>
              <a:t>: Pre-training can take weeks or months, even with significant computational resources.</a:t>
            </a:r>
          </a:p>
          <a:p>
            <a:pPr>
              <a:buFont typeface="Arial" panose="020B0604020202020204" pitchFamily="34" charset="0"/>
              <a:buChar char="•"/>
            </a:pPr>
            <a:r>
              <a:rPr lang="en-US" b="1" dirty="0"/>
              <a:t>Cost</a:t>
            </a:r>
            <a:r>
              <a:rPr lang="en-US" dirty="0"/>
              <a:t>: Significant expenses for hardware, cloud computing, and energy consumption.</a:t>
            </a:r>
          </a:p>
          <a:p>
            <a:pPr>
              <a:buFont typeface="Arial" panose="020B0604020202020204" pitchFamily="34" charset="0"/>
              <a:buChar char="•"/>
            </a:pPr>
            <a:r>
              <a:rPr lang="en-US" b="1" dirty="0"/>
              <a:t>Memory</a:t>
            </a:r>
            <a:r>
              <a:rPr lang="en-US" dirty="0"/>
              <a:t>: Model parameters and activations require substantial memory. Techniques like mixed-precision training help.</a:t>
            </a:r>
          </a:p>
          <a:p>
            <a:endParaRPr lang="en-US" dirty="0"/>
          </a:p>
        </p:txBody>
      </p:sp>
    </p:spTree>
    <p:extLst>
      <p:ext uri="{BB962C8B-B14F-4D97-AF65-F5344CB8AC3E}">
        <p14:creationId xmlns:p14="http://schemas.microsoft.com/office/powerpoint/2010/main" val="161639131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4DF2A0-5A72-8DC0-26C9-D621ED55B79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DE6E1C8-8A68-77F8-0CF0-A2F914666842}"/>
              </a:ext>
            </a:extLst>
          </p:cNvPr>
          <p:cNvSpPr>
            <a:spLocks noGrp="1"/>
          </p:cNvSpPr>
          <p:nvPr>
            <p:ph type="title"/>
          </p:nvPr>
        </p:nvSpPr>
        <p:spPr/>
        <p:txBody>
          <a:bodyPr>
            <a:normAutofit/>
          </a:bodyPr>
          <a:lstStyle/>
          <a:p>
            <a:r>
              <a:rPr lang="en-US" dirty="0"/>
              <a:t>Evaluating Trained LLMs</a:t>
            </a:r>
          </a:p>
        </p:txBody>
      </p:sp>
      <p:sp>
        <p:nvSpPr>
          <p:cNvPr id="3" name="Content Placeholder 2">
            <a:extLst>
              <a:ext uri="{FF2B5EF4-FFF2-40B4-BE49-F238E27FC236}">
                <a16:creationId xmlns:a16="http://schemas.microsoft.com/office/drawing/2014/main" id="{1833ED33-A01E-9B68-FE32-16D0BC9D4B3A}"/>
              </a:ext>
            </a:extLst>
          </p:cNvPr>
          <p:cNvSpPr>
            <a:spLocks noGrp="1"/>
          </p:cNvSpPr>
          <p:nvPr>
            <p:ph idx="1"/>
          </p:nvPr>
        </p:nvSpPr>
        <p:spPr>
          <a:xfrm>
            <a:off x="838200" y="1706008"/>
            <a:ext cx="10515600" cy="3144020"/>
          </a:xfrm>
        </p:spPr>
        <p:txBody>
          <a:bodyPr>
            <a:normAutofit/>
          </a:bodyPr>
          <a:lstStyle/>
          <a:p>
            <a:pPr>
              <a:buFont typeface="Arial" panose="020B0604020202020204" pitchFamily="34" charset="0"/>
              <a:buChar char="•"/>
            </a:pPr>
            <a:r>
              <a:rPr lang="en-US" sz="1800" b="1" dirty="0"/>
              <a:t>Perplexity</a:t>
            </a:r>
            <a:r>
              <a:rPr lang="en-US" sz="1800" dirty="0"/>
              <a:t>: Measures how well a probability model predicts a sample. Lower is better.</a:t>
            </a:r>
          </a:p>
          <a:p>
            <a:pPr>
              <a:buFont typeface="Arial" panose="020B0604020202020204" pitchFamily="34" charset="0"/>
              <a:buChar char="•"/>
            </a:pPr>
            <a:r>
              <a:rPr lang="en-US" sz="1800" b="1" dirty="0"/>
              <a:t>Task-Specific Metrics</a:t>
            </a:r>
            <a:r>
              <a:rPr lang="en-US" sz="1800" dirty="0"/>
              <a:t>: </a:t>
            </a:r>
          </a:p>
          <a:p>
            <a:pPr marL="742950" lvl="1" indent="-285750">
              <a:buFont typeface="Arial" panose="020B0604020202020204" pitchFamily="34" charset="0"/>
              <a:buChar char="•"/>
            </a:pPr>
            <a:r>
              <a:rPr lang="en-US" sz="1600" b="1" dirty="0"/>
              <a:t>BLEU, ROUGE</a:t>
            </a:r>
            <a:r>
              <a:rPr lang="en-US" sz="1600" dirty="0"/>
              <a:t>: For translation and summarization (overlap with reference texts).</a:t>
            </a:r>
          </a:p>
          <a:p>
            <a:pPr marL="742950" lvl="1" indent="-285750">
              <a:buFont typeface="Arial" panose="020B0604020202020204" pitchFamily="34" charset="0"/>
              <a:buChar char="•"/>
            </a:pPr>
            <a:r>
              <a:rPr lang="en-US" sz="1600" b="1" dirty="0"/>
              <a:t>Accuracy, F1-score</a:t>
            </a:r>
            <a:r>
              <a:rPr lang="en-US" sz="1600" dirty="0"/>
              <a:t>: For classification tasks (e.g., sentiment analysis).</a:t>
            </a:r>
          </a:p>
          <a:p>
            <a:pPr>
              <a:buFont typeface="Arial" panose="020B0604020202020204" pitchFamily="34" charset="0"/>
              <a:buChar char="•"/>
            </a:pPr>
            <a:r>
              <a:rPr lang="en-US" sz="1800" b="1" dirty="0"/>
              <a:t>Benchmarks</a:t>
            </a:r>
            <a:r>
              <a:rPr lang="en-US" sz="1800" dirty="0"/>
              <a:t>: Standardized datasets and tasks for comparing models (e.g., GLUE, </a:t>
            </a:r>
            <a:r>
              <a:rPr lang="en-US" sz="1800" dirty="0" err="1"/>
              <a:t>SuperGLUE</a:t>
            </a:r>
            <a:r>
              <a:rPr lang="en-US" sz="1800" dirty="0"/>
              <a:t>, MMLU).</a:t>
            </a:r>
          </a:p>
          <a:p>
            <a:pPr>
              <a:buFont typeface="Arial" panose="020B0604020202020204" pitchFamily="34" charset="0"/>
              <a:buChar char="•"/>
            </a:pPr>
            <a:r>
              <a:rPr lang="en-US" sz="1800" b="1" dirty="0"/>
              <a:t>Human Evaluation</a:t>
            </a:r>
            <a:r>
              <a:rPr lang="en-US" sz="1800" dirty="0"/>
              <a:t>: Assessing fluency, coherence, helpfulness, and harmlessness by human raters. Often crucial for real-world performance.</a:t>
            </a:r>
          </a:p>
          <a:p>
            <a:endParaRPr lang="en-US" sz="1800" dirty="0"/>
          </a:p>
        </p:txBody>
      </p:sp>
    </p:spTree>
    <p:extLst>
      <p:ext uri="{BB962C8B-B14F-4D97-AF65-F5344CB8AC3E}">
        <p14:creationId xmlns:p14="http://schemas.microsoft.com/office/powerpoint/2010/main" val="6814097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967F2D-F948-BD10-62F3-DA5A41AE082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8199691-D96A-888D-1393-B91C91C99ADE}"/>
              </a:ext>
            </a:extLst>
          </p:cNvPr>
          <p:cNvSpPr>
            <a:spLocks noGrp="1"/>
          </p:cNvSpPr>
          <p:nvPr>
            <p:ph type="title"/>
          </p:nvPr>
        </p:nvSpPr>
        <p:spPr/>
        <p:txBody>
          <a:bodyPr>
            <a:normAutofit/>
          </a:bodyPr>
          <a:lstStyle/>
          <a:p>
            <a:r>
              <a:rPr lang="en-US" dirty="0"/>
              <a:t>Ethical Considerations in Training</a:t>
            </a:r>
          </a:p>
        </p:txBody>
      </p:sp>
      <p:sp>
        <p:nvSpPr>
          <p:cNvPr id="3" name="Content Placeholder 2">
            <a:extLst>
              <a:ext uri="{FF2B5EF4-FFF2-40B4-BE49-F238E27FC236}">
                <a16:creationId xmlns:a16="http://schemas.microsoft.com/office/drawing/2014/main" id="{ABB764EE-6401-00D1-4593-2CC477818840}"/>
              </a:ext>
            </a:extLst>
          </p:cNvPr>
          <p:cNvSpPr>
            <a:spLocks noGrp="1"/>
          </p:cNvSpPr>
          <p:nvPr>
            <p:ph idx="1"/>
          </p:nvPr>
        </p:nvSpPr>
        <p:spPr/>
        <p:txBody>
          <a:bodyPr>
            <a:normAutofit/>
          </a:bodyPr>
          <a:lstStyle/>
          <a:p>
            <a:pPr>
              <a:buFont typeface="Arial" panose="020B0604020202020204" pitchFamily="34" charset="0"/>
              <a:buChar char="•"/>
            </a:pPr>
            <a:r>
              <a:rPr lang="en-US" sz="1800" b="1" dirty="0"/>
              <a:t>Bias Amplification</a:t>
            </a:r>
            <a:r>
              <a:rPr lang="en-US" sz="1800" dirty="0"/>
              <a:t>: Models can learn and perpetuate biases present in the training data (e.g., gender, racial, societal biases).</a:t>
            </a:r>
          </a:p>
          <a:p>
            <a:pPr>
              <a:buFont typeface="Arial" panose="020B0604020202020204" pitchFamily="34" charset="0"/>
              <a:buChar char="•"/>
            </a:pPr>
            <a:r>
              <a:rPr lang="en-US" sz="1800" b="1" dirty="0"/>
              <a:t>Harmful Content Generation</a:t>
            </a:r>
            <a:r>
              <a:rPr lang="en-US" sz="1800" dirty="0"/>
              <a:t>: Potential to generate misinformation, hate speech, or other harmful text.</a:t>
            </a:r>
          </a:p>
          <a:p>
            <a:pPr>
              <a:buFont typeface="Arial" panose="020B0604020202020204" pitchFamily="34" charset="0"/>
              <a:buChar char="•"/>
            </a:pPr>
            <a:r>
              <a:rPr lang="en-US" sz="1800" b="1" dirty="0"/>
              <a:t>Data Privacy</a:t>
            </a:r>
            <a:r>
              <a:rPr lang="en-US" sz="1800" dirty="0"/>
              <a:t>: Ensuring that sensitive information from training data is not memorized or leaked.</a:t>
            </a:r>
          </a:p>
          <a:p>
            <a:pPr>
              <a:buFont typeface="Arial" panose="020B0604020202020204" pitchFamily="34" charset="0"/>
              <a:buChar char="•"/>
            </a:pPr>
            <a:r>
              <a:rPr lang="en-US" sz="1800" b="1" dirty="0"/>
              <a:t>Environmental Impact</a:t>
            </a:r>
            <a:r>
              <a:rPr lang="en-US" sz="1800" dirty="0"/>
              <a:t>: Significant energy consumption of training large models.</a:t>
            </a:r>
          </a:p>
          <a:p>
            <a:pPr>
              <a:buFont typeface="Arial" panose="020B0604020202020204" pitchFamily="34" charset="0"/>
              <a:buChar char="•"/>
            </a:pPr>
            <a:r>
              <a:rPr lang="en-US" sz="1800" b="1" dirty="0"/>
              <a:t>Accessibility and Equity</a:t>
            </a:r>
            <a:r>
              <a:rPr lang="en-US" sz="1800" dirty="0"/>
              <a:t>: Ensuring benefits of LLMs are widely accessible.</a:t>
            </a:r>
          </a:p>
          <a:p>
            <a:endParaRPr lang="en-US" sz="1800" dirty="0"/>
          </a:p>
        </p:txBody>
      </p:sp>
    </p:spTree>
    <p:extLst>
      <p:ext uri="{BB962C8B-B14F-4D97-AF65-F5344CB8AC3E}">
        <p14:creationId xmlns:p14="http://schemas.microsoft.com/office/powerpoint/2010/main" val="51877893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D4C5A8-224A-F349-B3CB-21022121A75F}"/>
              </a:ext>
            </a:extLst>
          </p:cNvPr>
          <p:cNvSpPr>
            <a:spLocks noGrp="1"/>
          </p:cNvSpPr>
          <p:nvPr>
            <p:ph type="title"/>
          </p:nvPr>
        </p:nvSpPr>
        <p:spPr/>
        <p:txBody>
          <a:bodyPr/>
          <a:lstStyle/>
          <a:p>
            <a:r>
              <a:rPr lang="en-US" dirty="0">
                <a:ea typeface="Calibri Light"/>
                <a:cs typeface="Calibri Light"/>
              </a:rPr>
              <a:t>Memory Usage During Training</a:t>
            </a:r>
            <a:endParaRPr lang="en-US" dirty="0"/>
          </a:p>
        </p:txBody>
      </p:sp>
      <p:pic>
        <p:nvPicPr>
          <p:cNvPr id="4" name="Content Placeholder 3" descr="A white background with text and images&#10;&#10;AI-generated content may be incorrect.">
            <a:extLst>
              <a:ext uri="{FF2B5EF4-FFF2-40B4-BE49-F238E27FC236}">
                <a16:creationId xmlns:a16="http://schemas.microsoft.com/office/drawing/2014/main" id="{187C88D3-A0CD-2D6F-6E77-160D66B91035}"/>
              </a:ext>
            </a:extLst>
          </p:cNvPr>
          <p:cNvPicPr>
            <a:picLocks noGrp="1" noChangeAspect="1"/>
          </p:cNvPicPr>
          <p:nvPr>
            <p:ph idx="1"/>
          </p:nvPr>
        </p:nvPicPr>
        <p:blipFill>
          <a:blip r:embed="rId2"/>
          <a:stretch>
            <a:fillRect/>
          </a:stretch>
        </p:blipFill>
        <p:spPr>
          <a:xfrm>
            <a:off x="1085850" y="2272714"/>
            <a:ext cx="10020300" cy="3857625"/>
          </a:xfrm>
        </p:spPr>
      </p:pic>
    </p:spTree>
    <p:extLst>
      <p:ext uri="{BB962C8B-B14F-4D97-AF65-F5344CB8AC3E}">
        <p14:creationId xmlns:p14="http://schemas.microsoft.com/office/powerpoint/2010/main" val="117971992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80698C-43D5-DCED-7CA2-BB1861301CD2}"/>
              </a:ext>
            </a:extLst>
          </p:cNvPr>
          <p:cNvSpPr>
            <a:spLocks noGrp="1"/>
          </p:cNvSpPr>
          <p:nvPr>
            <p:ph type="title"/>
          </p:nvPr>
        </p:nvSpPr>
        <p:spPr/>
        <p:txBody>
          <a:bodyPr/>
          <a:lstStyle/>
          <a:p>
            <a:r>
              <a:rPr lang="en-US" dirty="0">
                <a:ea typeface="Calibri Light"/>
                <a:cs typeface="Calibri Light"/>
              </a:rPr>
              <a:t>LLM Training Details - More Recent Models &amp; Considerations</a:t>
            </a:r>
            <a:endParaRPr lang="en-US" dirty="0">
              <a:solidFill>
                <a:srgbClr val="000000"/>
              </a:solidFill>
              <a:ea typeface="Calibri Light"/>
              <a:cs typeface="Calibri Light"/>
            </a:endParaRPr>
          </a:p>
        </p:txBody>
      </p:sp>
      <p:graphicFrame>
        <p:nvGraphicFramePr>
          <p:cNvPr id="5" name="Content Placeholder 4">
            <a:extLst>
              <a:ext uri="{FF2B5EF4-FFF2-40B4-BE49-F238E27FC236}">
                <a16:creationId xmlns:a16="http://schemas.microsoft.com/office/drawing/2014/main" id="{9AFDC104-C41E-12D7-259C-C9B188D8C6EB}"/>
              </a:ext>
            </a:extLst>
          </p:cNvPr>
          <p:cNvGraphicFramePr>
            <a:graphicFrameLocks noGrp="1"/>
          </p:cNvGraphicFramePr>
          <p:nvPr>
            <p:ph idx="1"/>
            <p:extLst>
              <p:ext uri="{D42A27DB-BD31-4B8C-83A1-F6EECF244321}">
                <p14:modId xmlns:p14="http://schemas.microsoft.com/office/powerpoint/2010/main" val="1664429563"/>
              </p:ext>
            </p:extLst>
          </p:nvPr>
        </p:nvGraphicFramePr>
        <p:xfrm>
          <a:off x="839931" y="1714500"/>
          <a:ext cx="10515578" cy="4802955"/>
        </p:xfrm>
        <a:graphic>
          <a:graphicData uri="http://schemas.openxmlformats.org/drawingml/2006/table">
            <a:tbl>
              <a:tblPr bandRow="1">
                <a:tableStyleId>{5940675A-B579-460E-94D1-54222C63F5DA}</a:tableStyleId>
              </a:tblPr>
              <a:tblGrid>
                <a:gridCol w="1470660">
                  <a:extLst>
                    <a:ext uri="{9D8B030D-6E8A-4147-A177-3AD203B41FA5}">
                      <a16:colId xmlns:a16="http://schemas.microsoft.com/office/drawing/2014/main" val="2079345546"/>
                    </a:ext>
                  </a:extLst>
                </a:gridCol>
                <a:gridCol w="1287778">
                  <a:extLst>
                    <a:ext uri="{9D8B030D-6E8A-4147-A177-3AD203B41FA5}">
                      <a16:colId xmlns:a16="http://schemas.microsoft.com/office/drawing/2014/main" val="3119156299"/>
                    </a:ext>
                  </a:extLst>
                </a:gridCol>
                <a:gridCol w="1562100">
                  <a:extLst>
                    <a:ext uri="{9D8B030D-6E8A-4147-A177-3AD203B41FA5}">
                      <a16:colId xmlns:a16="http://schemas.microsoft.com/office/drawing/2014/main" val="2643012554"/>
                    </a:ext>
                  </a:extLst>
                </a:gridCol>
                <a:gridCol w="1676400">
                  <a:extLst>
                    <a:ext uri="{9D8B030D-6E8A-4147-A177-3AD203B41FA5}">
                      <a16:colId xmlns:a16="http://schemas.microsoft.com/office/drawing/2014/main" val="1695572780"/>
                    </a:ext>
                  </a:extLst>
                </a:gridCol>
                <a:gridCol w="1653539">
                  <a:extLst>
                    <a:ext uri="{9D8B030D-6E8A-4147-A177-3AD203B41FA5}">
                      <a16:colId xmlns:a16="http://schemas.microsoft.com/office/drawing/2014/main" val="3443303613"/>
                    </a:ext>
                  </a:extLst>
                </a:gridCol>
                <a:gridCol w="1264919">
                  <a:extLst>
                    <a:ext uri="{9D8B030D-6E8A-4147-A177-3AD203B41FA5}">
                      <a16:colId xmlns:a16="http://schemas.microsoft.com/office/drawing/2014/main" val="1440832591"/>
                    </a:ext>
                  </a:extLst>
                </a:gridCol>
                <a:gridCol w="1600182">
                  <a:extLst>
                    <a:ext uri="{9D8B030D-6E8A-4147-A177-3AD203B41FA5}">
                      <a16:colId xmlns:a16="http://schemas.microsoft.com/office/drawing/2014/main" val="4198785177"/>
                    </a:ext>
                  </a:extLst>
                </a:gridCol>
              </a:tblGrid>
              <a:tr h="567417">
                <a:tc>
                  <a:txBody>
                    <a:bodyPr/>
                    <a:lstStyle/>
                    <a:p>
                      <a:pPr algn="ctr" fontAlgn="b"/>
                      <a:r>
                        <a:rPr lang="en-US" sz="1400" dirty="0">
                          <a:effectLst/>
                        </a:rPr>
                        <a:t>Model (Version/Size)</a:t>
                      </a:r>
                    </a:p>
                  </a:txBody>
                  <a:tcPr marL="9525" marR="9525" marT="9525" anchor="ctr">
                    <a:solidFill>
                      <a:schemeClr val="bg1">
                        <a:lumMod val="85000"/>
                      </a:schemeClr>
                    </a:solidFill>
                  </a:tcPr>
                </a:tc>
                <a:tc>
                  <a:txBody>
                    <a:bodyPr/>
                    <a:lstStyle/>
                    <a:p>
                      <a:pPr algn="ctr" fontAlgn="b"/>
                      <a:r>
                        <a:rPr lang="en-US" sz="1400" dirty="0">
                          <a:effectLst/>
                        </a:rPr>
                        <a:t>Est. Data Size (Tokens)</a:t>
                      </a:r>
                    </a:p>
                  </a:txBody>
                  <a:tcPr marL="9525" marR="9525" marT="9525" anchor="ctr">
                    <a:solidFill>
                      <a:schemeClr val="bg1">
                        <a:lumMod val="85000"/>
                      </a:schemeClr>
                    </a:solidFill>
                  </a:tcPr>
                </a:tc>
                <a:tc>
                  <a:txBody>
                    <a:bodyPr/>
                    <a:lstStyle/>
                    <a:p>
                      <a:pPr algn="ctr" fontAlgn="b"/>
                      <a:r>
                        <a:rPr lang="en-US" sz="1400" dirty="0">
                          <a:effectLst/>
                        </a:rPr>
                        <a:t>Context Size (Max Tokens)</a:t>
                      </a:r>
                    </a:p>
                  </a:txBody>
                  <a:tcPr marL="9525" marR="9525" marT="9525" anchor="ctr">
                    <a:solidFill>
                      <a:schemeClr val="bg1">
                        <a:lumMod val="85000"/>
                      </a:schemeClr>
                    </a:solidFill>
                  </a:tcPr>
                </a:tc>
                <a:tc>
                  <a:txBody>
                    <a:bodyPr/>
                    <a:lstStyle/>
                    <a:p>
                      <a:pPr algn="ctr" fontAlgn="b"/>
                      <a:r>
                        <a:rPr lang="en-US" sz="1400" dirty="0">
                          <a:effectLst/>
                        </a:rPr>
                        <a:t>Est. GPUs / Compute</a:t>
                      </a:r>
                    </a:p>
                  </a:txBody>
                  <a:tcPr marL="9525" marR="9525" marT="9525" anchor="ctr">
                    <a:solidFill>
                      <a:schemeClr val="bg1">
                        <a:lumMod val="85000"/>
                      </a:schemeClr>
                    </a:solidFill>
                  </a:tcPr>
                </a:tc>
                <a:tc>
                  <a:txBody>
                    <a:bodyPr/>
                    <a:lstStyle/>
                    <a:p>
                      <a:pPr algn="ctr" fontAlgn="b"/>
                      <a:r>
                        <a:rPr lang="en-US" sz="1400" dirty="0">
                          <a:effectLst/>
                        </a:rPr>
                        <a:t>Est. Training Time</a:t>
                      </a:r>
                    </a:p>
                  </a:txBody>
                  <a:tcPr marL="9525" marR="9525" marT="9525" anchor="ctr">
                    <a:solidFill>
                      <a:schemeClr val="bg1">
                        <a:lumMod val="85000"/>
                      </a:schemeClr>
                    </a:solidFill>
                  </a:tcPr>
                </a:tc>
                <a:tc>
                  <a:txBody>
                    <a:bodyPr/>
                    <a:lstStyle/>
                    <a:p>
                      <a:pPr algn="ctr" fontAlgn="b"/>
                      <a:r>
                        <a:rPr lang="en-US" sz="1400" dirty="0">
                          <a:effectLst/>
                        </a:rPr>
                        <a:t>Est. Electricity / Carbon Footprint</a:t>
                      </a:r>
                    </a:p>
                  </a:txBody>
                  <a:tcPr marL="9525" marR="9525" marT="9525" anchor="ctr">
                    <a:solidFill>
                      <a:schemeClr val="bg1">
                        <a:lumMod val="85000"/>
                      </a:schemeClr>
                    </a:solidFill>
                  </a:tcPr>
                </a:tc>
                <a:tc>
                  <a:txBody>
                    <a:bodyPr/>
                    <a:lstStyle/>
                    <a:p>
                      <a:pPr algn="ctr" fontAlgn="b"/>
                      <a:r>
                        <a:rPr lang="en-US" sz="1400" dirty="0">
                          <a:effectLst/>
                        </a:rPr>
                        <a:t>Est. Training Cost</a:t>
                      </a:r>
                    </a:p>
                  </a:txBody>
                  <a:tcPr marL="9525" marR="9525" marT="9525" anchor="ctr">
                    <a:solidFill>
                      <a:schemeClr val="bg1">
                        <a:lumMod val="85000"/>
                      </a:schemeClr>
                    </a:solidFill>
                  </a:tcPr>
                </a:tc>
                <a:extLst>
                  <a:ext uri="{0D108BD9-81ED-4DB2-BD59-A6C34878D82A}">
                    <a16:rowId xmlns:a16="http://schemas.microsoft.com/office/drawing/2014/main" val="1784795720"/>
                  </a:ext>
                </a:extLst>
              </a:tr>
              <a:tr h="1576158">
                <a:tc>
                  <a:txBody>
                    <a:bodyPr/>
                    <a:lstStyle/>
                    <a:p>
                      <a:pPr algn="ctr" fontAlgn="b"/>
                      <a:r>
                        <a:rPr lang="en-US" sz="1400" dirty="0">
                          <a:effectLst/>
                        </a:rPr>
                        <a:t>GPT-3 (Base models like Davinci)</a:t>
                      </a:r>
                    </a:p>
                  </a:txBody>
                  <a:tcPr marL="9525" marR="9525" marT="9525" anchor="ctr"/>
                </a:tc>
                <a:tc>
                  <a:txBody>
                    <a:bodyPr/>
                    <a:lstStyle/>
                    <a:p>
                      <a:pPr algn="ctr" fontAlgn="b"/>
                      <a:r>
                        <a:rPr lang="en-US" sz="1400" dirty="0">
                          <a:effectLst/>
                        </a:rPr>
                        <a:t>~500 Billion - 1 Trillion (incl. C4, Wikipedia, Books, etc.)</a:t>
                      </a:r>
                    </a:p>
                  </a:txBody>
                  <a:tcPr marL="9525" marR="9525" marT="9525" anchor="ctr"/>
                </a:tc>
                <a:tc>
                  <a:txBody>
                    <a:bodyPr/>
                    <a:lstStyle/>
                    <a:p>
                      <a:pPr algn="ctr" fontAlgn="b"/>
                      <a:r>
                        <a:rPr lang="en-US" sz="1400" dirty="0">
                          <a:effectLst/>
                        </a:rPr>
                        <a:t>2,048 (later models up to 4,096)</a:t>
                      </a:r>
                    </a:p>
                  </a:txBody>
                  <a:tcPr marL="9525" marR="9525" marT="9525" anchor="ctr"/>
                </a:tc>
                <a:tc>
                  <a:txBody>
                    <a:bodyPr/>
                    <a:lstStyle/>
                    <a:p>
                      <a:pPr algn="ctr" fontAlgn="b"/>
                      <a:r>
                        <a:rPr lang="en-US" sz="1400" dirty="0">
                          <a:effectLst/>
                        </a:rPr>
                        <a:t>~10,000 V100 GPUs (for original run) / ~3.6M A100-equivalent hours (</a:t>
                      </a:r>
                      <a:r>
                        <a:rPr lang="en-US" sz="1400" dirty="0" err="1">
                          <a:effectLst/>
                        </a:rPr>
                        <a:t>PaLM</a:t>
                      </a:r>
                      <a:r>
                        <a:rPr lang="en-US" sz="1400" dirty="0">
                          <a:effectLst/>
                        </a:rPr>
                        <a:t> 540B reference)</a:t>
                      </a:r>
                    </a:p>
                  </a:txBody>
                  <a:tcPr marL="9525" marR="9525" marT="9525" anchor="ctr"/>
                </a:tc>
                <a:tc>
                  <a:txBody>
                    <a:bodyPr/>
                    <a:lstStyle/>
                    <a:p>
                      <a:pPr algn="ctr" fontAlgn="b"/>
                      <a:r>
                        <a:rPr lang="en-US" sz="1400" dirty="0">
                          <a:effectLst/>
                        </a:rPr>
                        <a:t>~34 days (using 1,024 A100s, research estimate) - Several months (actual, unconfirmed)</a:t>
                      </a:r>
                    </a:p>
                  </a:txBody>
                  <a:tcPr marL="9525" marR="9525" marT="9525" anchor="ctr"/>
                </a:tc>
                <a:tc>
                  <a:txBody>
                    <a:bodyPr/>
                    <a:lstStyle/>
                    <a:p>
                      <a:pPr algn="ctr" fontAlgn="b"/>
                      <a:r>
                        <a:rPr lang="en-US" sz="1400" dirty="0">
                          <a:effectLst/>
                        </a:rPr>
                        <a:t>~1,287 MWh (training) / ~552 tons </a:t>
                      </a:r>
                      <a:r>
                        <a:rPr lang="en-US" sz="1400" dirty="0" err="1">
                          <a:effectLst/>
                        </a:rPr>
                        <a:t>CO₂eq</a:t>
                      </a:r>
                      <a:r>
                        <a:rPr lang="en-US" sz="1400" dirty="0">
                          <a:effectLst/>
                        </a:rPr>
                        <a:t> (Patterson et al.)</a:t>
                      </a:r>
                    </a:p>
                  </a:txBody>
                  <a:tcPr marL="9525" marR="9525" marT="9525" anchor="ctr"/>
                </a:tc>
                <a:tc>
                  <a:txBody>
                    <a:bodyPr/>
                    <a:lstStyle/>
                    <a:p>
                      <a:pPr algn="ctr" fontAlgn="b"/>
                      <a:r>
                        <a:rPr lang="en-US" sz="1400" dirty="0">
                          <a:effectLst/>
                        </a:rPr>
                        <a:t>$4.6M - $12M+ (compute, various estimates)</a:t>
                      </a:r>
                    </a:p>
                  </a:txBody>
                  <a:tcPr marL="9525" marR="9525" marT="9525" anchor="ctr"/>
                </a:tc>
                <a:extLst>
                  <a:ext uri="{0D108BD9-81ED-4DB2-BD59-A6C34878D82A}">
                    <a16:rowId xmlns:a16="http://schemas.microsoft.com/office/drawing/2014/main" val="1969573274"/>
                  </a:ext>
                </a:extLst>
              </a:tr>
              <a:tr h="1323975">
                <a:tc>
                  <a:txBody>
                    <a:bodyPr/>
                    <a:lstStyle/>
                    <a:p>
                      <a:pPr algn="ctr" fontAlgn="b"/>
                      <a:r>
                        <a:rPr lang="en-US" sz="1400" dirty="0">
                          <a:effectLst/>
                        </a:rPr>
                        <a:t>Llama 2 (All sizes)</a:t>
                      </a:r>
                    </a:p>
                  </a:txBody>
                  <a:tcPr marL="9525" marR="9525" marT="9525" anchor="ctr"/>
                </a:tc>
                <a:tc>
                  <a:txBody>
                    <a:bodyPr/>
                    <a:lstStyle/>
                    <a:p>
                      <a:pPr algn="ctr" fontAlgn="b"/>
                      <a:r>
                        <a:rPr lang="en-US" sz="1400" dirty="0">
                          <a:effectLst/>
                        </a:rPr>
                        <a:t>2 Trillion</a:t>
                      </a:r>
                    </a:p>
                  </a:txBody>
                  <a:tcPr marL="9525" marR="9525" marT="9525" anchor="ctr"/>
                </a:tc>
                <a:tc>
                  <a:txBody>
                    <a:bodyPr/>
                    <a:lstStyle/>
                    <a:p>
                      <a:pPr algn="ctr" fontAlgn="b"/>
                      <a:r>
                        <a:rPr lang="en-US" sz="1400" dirty="0">
                          <a:effectLst/>
                        </a:rPr>
                        <a:t>4,096</a:t>
                      </a:r>
                    </a:p>
                  </a:txBody>
                  <a:tcPr marL="9525" marR="9525" marT="9525" anchor="ctr"/>
                </a:tc>
                <a:tc>
                  <a:txBody>
                    <a:bodyPr/>
                    <a:lstStyle/>
                    <a:p>
                      <a:pPr algn="ctr" fontAlgn="b"/>
                      <a:r>
                        <a:rPr lang="en-US" sz="1400" dirty="0">
                          <a:effectLst/>
                        </a:rPr>
                        <a:t>Reported 6,000 GPU-months (A100-80GB equivalent for the family) / 1.7M+ GPU hours for 70B</a:t>
                      </a:r>
                    </a:p>
                  </a:txBody>
                  <a:tcPr marL="9525" marR="9525" marT="9525" anchor="ctr"/>
                </a:tc>
                <a:tc>
                  <a:txBody>
                    <a:bodyPr/>
                    <a:lstStyle/>
                    <a:p>
                      <a:pPr algn="ctr" fontAlgn="b"/>
                      <a:r>
                        <a:rPr lang="en-US" sz="1400" dirty="0">
                          <a:effectLst/>
                        </a:rPr>
                        <a:t>Jan 2023 - July 2023 (overall project, specific model run time shorter within this)</a:t>
                      </a:r>
                    </a:p>
                  </a:txBody>
                  <a:tcPr marL="9525" marR="9525" marT="9525" anchor="ctr"/>
                </a:tc>
                <a:tc>
                  <a:txBody>
                    <a:bodyPr/>
                    <a:lstStyle/>
                    <a:p>
                      <a:pPr algn="ctr" fontAlgn="b"/>
                      <a:r>
                        <a:rPr lang="en-US" sz="1400" dirty="0">
                          <a:effectLst/>
                        </a:rPr>
                        <a:t>3.3M kWh (entire project) / 539 tons </a:t>
                      </a:r>
                      <a:r>
                        <a:rPr lang="en-US" sz="1400" dirty="0" err="1">
                          <a:effectLst/>
                        </a:rPr>
                        <a:t>CO₂eq</a:t>
                      </a:r>
                      <a:r>
                        <a:rPr lang="en-US" sz="1400" dirty="0">
                          <a:effectLst/>
                        </a:rPr>
                        <a:t> (training, 100% offset by Meta)</a:t>
                      </a:r>
                    </a:p>
                  </a:txBody>
                  <a:tcPr marL="9525" marR="9525" marT="9525" anchor="ctr"/>
                </a:tc>
                <a:tc>
                  <a:txBody>
                    <a:bodyPr/>
                    <a:lstStyle/>
                    <a:p>
                      <a:pPr algn="ctr" fontAlgn="b"/>
                      <a:r>
                        <a:rPr lang="en-US" sz="1400" dirty="0">
                          <a:effectLst/>
                        </a:rPr>
                        <a:t>Significant (part of Meta's AI investment)</a:t>
                      </a:r>
                    </a:p>
                  </a:txBody>
                  <a:tcPr marL="9525" marR="9525" marT="9525" anchor="ctr"/>
                </a:tc>
                <a:extLst>
                  <a:ext uri="{0D108BD9-81ED-4DB2-BD59-A6C34878D82A}">
                    <a16:rowId xmlns:a16="http://schemas.microsoft.com/office/drawing/2014/main" val="3525088549"/>
                  </a:ext>
                </a:extLst>
              </a:tr>
              <a:tr h="1323975">
                <a:tc>
                  <a:txBody>
                    <a:bodyPr/>
                    <a:lstStyle/>
                    <a:p>
                      <a:pPr algn="ctr" fontAlgn="b"/>
                      <a:r>
                        <a:rPr lang="en-US" sz="1400" dirty="0">
                          <a:effectLst/>
                        </a:rPr>
                        <a:t>BLOOM (176B)</a:t>
                      </a:r>
                    </a:p>
                  </a:txBody>
                  <a:tcPr marL="9525" marR="9525" marT="9525" anchor="ctr"/>
                </a:tc>
                <a:tc>
                  <a:txBody>
                    <a:bodyPr/>
                    <a:lstStyle/>
                    <a:p>
                      <a:pPr algn="ctr" fontAlgn="b"/>
                      <a:r>
                        <a:rPr lang="en-US" sz="1400" dirty="0">
                          <a:effectLst/>
                        </a:rPr>
                        <a:t>366 Billion (1.6 TB)</a:t>
                      </a:r>
                    </a:p>
                  </a:txBody>
                  <a:tcPr marL="9525" marR="9525" marT="9525" anchor="ctr"/>
                </a:tc>
                <a:tc>
                  <a:txBody>
                    <a:bodyPr/>
                    <a:lstStyle/>
                    <a:p>
                      <a:pPr algn="ctr" fontAlgn="b"/>
                      <a:r>
                        <a:rPr lang="en-US" sz="1400" dirty="0">
                          <a:effectLst/>
                        </a:rPr>
                        <a:t>2,048</a:t>
                      </a:r>
                    </a:p>
                  </a:txBody>
                  <a:tcPr marL="9525" marR="9525" marT="9525" anchor="ctr"/>
                </a:tc>
                <a:tc>
                  <a:txBody>
                    <a:bodyPr/>
                    <a:lstStyle/>
                    <a:p>
                      <a:pPr algn="ctr" fontAlgn="b"/>
                      <a:r>
                        <a:rPr lang="en-US" sz="1400" dirty="0">
                          <a:effectLst/>
                        </a:rPr>
                        <a:t>384 A100 GPUs</a:t>
                      </a:r>
                    </a:p>
                  </a:txBody>
                  <a:tcPr marL="9525" marR="9525" marT="9525" anchor="ctr"/>
                </a:tc>
                <a:tc>
                  <a:txBody>
                    <a:bodyPr/>
                    <a:lstStyle/>
                    <a:p>
                      <a:pPr algn="ctr" fontAlgn="b"/>
                      <a:r>
                        <a:rPr lang="en-US" sz="1400" dirty="0">
                          <a:effectLst/>
                        </a:rPr>
                        <a:t>~3.5 - 4 months</a:t>
                      </a:r>
                    </a:p>
                  </a:txBody>
                  <a:tcPr marL="9525" marR="9525" marT="9525" anchor="ctr"/>
                </a:tc>
                <a:tc>
                  <a:txBody>
                    <a:bodyPr/>
                    <a:lstStyle/>
                    <a:p>
                      <a:pPr algn="ctr" fontAlgn="b"/>
                      <a:r>
                        <a:rPr lang="en-US" sz="1400" dirty="0">
                          <a:effectLst/>
                        </a:rPr>
                        <a:t>~433 MWh (training) / ~25-55 tons </a:t>
                      </a:r>
                      <a:r>
                        <a:rPr lang="en-US" sz="1400" dirty="0" err="1">
                          <a:effectLst/>
                        </a:rPr>
                        <a:t>CO₂eq</a:t>
                      </a:r>
                      <a:r>
                        <a:rPr lang="en-US" sz="1400" dirty="0">
                          <a:effectLst/>
                        </a:rPr>
                        <a:t> (trained in France, low-carbon energy)</a:t>
                      </a:r>
                    </a:p>
                  </a:txBody>
                  <a:tcPr marL="9525" marR="9525" marT="9525" anchor="ctr"/>
                </a:tc>
                <a:tc>
                  <a:txBody>
                    <a:bodyPr/>
                    <a:lstStyle/>
                    <a:p>
                      <a:pPr algn="ctr" fontAlgn="b"/>
                      <a:r>
                        <a:rPr lang="en-US" sz="1400" dirty="0">
                          <a:effectLst/>
                        </a:rPr>
                        <a:t>~$2M - $5M (compute, public estimates)</a:t>
                      </a:r>
                    </a:p>
                  </a:txBody>
                  <a:tcPr marL="9525" marR="9525" marT="9525" anchor="ctr"/>
                </a:tc>
                <a:extLst>
                  <a:ext uri="{0D108BD9-81ED-4DB2-BD59-A6C34878D82A}">
                    <a16:rowId xmlns:a16="http://schemas.microsoft.com/office/drawing/2014/main" val="2277730477"/>
                  </a:ext>
                </a:extLst>
              </a:tr>
            </a:tbl>
          </a:graphicData>
        </a:graphic>
      </p:graphicFrame>
    </p:spTree>
    <p:extLst>
      <p:ext uri="{BB962C8B-B14F-4D97-AF65-F5344CB8AC3E}">
        <p14:creationId xmlns:p14="http://schemas.microsoft.com/office/powerpoint/2010/main" val="317018132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731D66-61C9-A407-1B90-E6785AD1B0B0}"/>
              </a:ext>
            </a:extLst>
          </p:cNvPr>
          <p:cNvSpPr>
            <a:spLocks noGrp="1"/>
          </p:cNvSpPr>
          <p:nvPr>
            <p:ph type="title"/>
          </p:nvPr>
        </p:nvSpPr>
        <p:spPr/>
        <p:txBody>
          <a:bodyPr/>
          <a:lstStyle/>
          <a:p>
            <a:r>
              <a:rPr lang="en-US" dirty="0">
                <a:ea typeface="Calibri Light"/>
                <a:cs typeface="Calibri Light"/>
              </a:rPr>
              <a:t>LLM Training Details - More Recent Models &amp; Considerations</a:t>
            </a:r>
            <a:endParaRPr lang="en-US" dirty="0"/>
          </a:p>
        </p:txBody>
      </p:sp>
      <p:graphicFrame>
        <p:nvGraphicFramePr>
          <p:cNvPr id="5" name="Content Placeholder 4">
            <a:extLst>
              <a:ext uri="{FF2B5EF4-FFF2-40B4-BE49-F238E27FC236}">
                <a16:creationId xmlns:a16="http://schemas.microsoft.com/office/drawing/2014/main" id="{F000D2EA-F70A-5C75-1CF5-BF440E0B892E}"/>
              </a:ext>
            </a:extLst>
          </p:cNvPr>
          <p:cNvGraphicFramePr>
            <a:graphicFrameLocks noGrp="1"/>
          </p:cNvGraphicFramePr>
          <p:nvPr>
            <p:ph idx="1"/>
            <p:extLst>
              <p:ext uri="{D42A27DB-BD31-4B8C-83A1-F6EECF244321}">
                <p14:modId xmlns:p14="http://schemas.microsoft.com/office/powerpoint/2010/main" val="4038909035"/>
              </p:ext>
            </p:extLst>
          </p:nvPr>
        </p:nvGraphicFramePr>
        <p:xfrm>
          <a:off x="838200" y="1706563"/>
          <a:ext cx="10515596" cy="4541520"/>
        </p:xfrm>
        <a:graphic>
          <a:graphicData uri="http://schemas.openxmlformats.org/drawingml/2006/table">
            <a:tbl>
              <a:tblPr bandRow="1">
                <a:tableStyleId>{5940675A-B579-460E-94D1-54222C63F5DA}</a:tableStyleId>
              </a:tblPr>
              <a:tblGrid>
                <a:gridCol w="1502228">
                  <a:extLst>
                    <a:ext uri="{9D8B030D-6E8A-4147-A177-3AD203B41FA5}">
                      <a16:colId xmlns:a16="http://schemas.microsoft.com/office/drawing/2014/main" val="3140779190"/>
                    </a:ext>
                  </a:extLst>
                </a:gridCol>
                <a:gridCol w="1502228">
                  <a:extLst>
                    <a:ext uri="{9D8B030D-6E8A-4147-A177-3AD203B41FA5}">
                      <a16:colId xmlns:a16="http://schemas.microsoft.com/office/drawing/2014/main" val="140933505"/>
                    </a:ext>
                  </a:extLst>
                </a:gridCol>
                <a:gridCol w="1502228">
                  <a:extLst>
                    <a:ext uri="{9D8B030D-6E8A-4147-A177-3AD203B41FA5}">
                      <a16:colId xmlns:a16="http://schemas.microsoft.com/office/drawing/2014/main" val="2592313769"/>
                    </a:ext>
                  </a:extLst>
                </a:gridCol>
                <a:gridCol w="1502228">
                  <a:extLst>
                    <a:ext uri="{9D8B030D-6E8A-4147-A177-3AD203B41FA5}">
                      <a16:colId xmlns:a16="http://schemas.microsoft.com/office/drawing/2014/main" val="821952949"/>
                    </a:ext>
                  </a:extLst>
                </a:gridCol>
                <a:gridCol w="1502228">
                  <a:extLst>
                    <a:ext uri="{9D8B030D-6E8A-4147-A177-3AD203B41FA5}">
                      <a16:colId xmlns:a16="http://schemas.microsoft.com/office/drawing/2014/main" val="402262343"/>
                    </a:ext>
                  </a:extLst>
                </a:gridCol>
                <a:gridCol w="1502228">
                  <a:extLst>
                    <a:ext uri="{9D8B030D-6E8A-4147-A177-3AD203B41FA5}">
                      <a16:colId xmlns:a16="http://schemas.microsoft.com/office/drawing/2014/main" val="2678222837"/>
                    </a:ext>
                  </a:extLst>
                </a:gridCol>
                <a:gridCol w="1502228">
                  <a:extLst>
                    <a:ext uri="{9D8B030D-6E8A-4147-A177-3AD203B41FA5}">
                      <a16:colId xmlns:a16="http://schemas.microsoft.com/office/drawing/2014/main" val="1665645904"/>
                    </a:ext>
                  </a:extLst>
                </a:gridCol>
              </a:tblGrid>
              <a:tr h="200025">
                <a:tc>
                  <a:txBody>
                    <a:bodyPr/>
                    <a:lstStyle/>
                    <a:p>
                      <a:pPr algn="ctr" rtl="0" fontAlgn="b"/>
                      <a:r>
                        <a:rPr lang="en-US" sz="1200" dirty="0">
                          <a:effectLst/>
                        </a:rPr>
                        <a:t>Model (Version/Size)</a:t>
                      </a:r>
                    </a:p>
                  </a:txBody>
                  <a:tcPr marL="28575" marR="28575" marT="19050" marB="19050" anchor="ctr">
                    <a:solidFill>
                      <a:schemeClr val="bg1">
                        <a:lumMod val="85000"/>
                      </a:schemeClr>
                    </a:solidFill>
                  </a:tcPr>
                </a:tc>
                <a:tc>
                  <a:txBody>
                    <a:bodyPr/>
                    <a:lstStyle/>
                    <a:p>
                      <a:pPr algn="ctr" rtl="0" fontAlgn="b"/>
                      <a:r>
                        <a:rPr lang="en-US" sz="1200" dirty="0">
                          <a:effectLst/>
                        </a:rPr>
                        <a:t>Est. Data Size (Tokens)</a:t>
                      </a:r>
                    </a:p>
                  </a:txBody>
                  <a:tcPr marL="28575" marR="28575" marT="19050" marB="19050" anchor="ctr">
                    <a:solidFill>
                      <a:schemeClr val="bg1">
                        <a:lumMod val="85000"/>
                      </a:schemeClr>
                    </a:solidFill>
                  </a:tcPr>
                </a:tc>
                <a:tc>
                  <a:txBody>
                    <a:bodyPr/>
                    <a:lstStyle/>
                    <a:p>
                      <a:pPr algn="ctr" rtl="0" fontAlgn="b"/>
                      <a:r>
                        <a:rPr lang="en-US" sz="1200" dirty="0">
                          <a:effectLst/>
                        </a:rPr>
                        <a:t>Context Size (Max Tokens)</a:t>
                      </a:r>
                    </a:p>
                  </a:txBody>
                  <a:tcPr marL="28575" marR="28575" marT="19050" marB="19050" anchor="ctr">
                    <a:solidFill>
                      <a:schemeClr val="bg1">
                        <a:lumMod val="85000"/>
                      </a:schemeClr>
                    </a:solidFill>
                  </a:tcPr>
                </a:tc>
                <a:tc>
                  <a:txBody>
                    <a:bodyPr/>
                    <a:lstStyle/>
                    <a:p>
                      <a:pPr algn="ctr" rtl="0" fontAlgn="b"/>
                      <a:r>
                        <a:rPr lang="en-US" sz="1200" dirty="0">
                          <a:effectLst/>
                        </a:rPr>
                        <a:t>Est. GPUs / Compute</a:t>
                      </a:r>
                    </a:p>
                  </a:txBody>
                  <a:tcPr marL="28575" marR="28575" marT="19050" marB="19050" anchor="ctr">
                    <a:solidFill>
                      <a:schemeClr val="bg1">
                        <a:lumMod val="85000"/>
                      </a:schemeClr>
                    </a:solidFill>
                  </a:tcPr>
                </a:tc>
                <a:tc>
                  <a:txBody>
                    <a:bodyPr/>
                    <a:lstStyle/>
                    <a:p>
                      <a:pPr algn="ctr" rtl="0" fontAlgn="b"/>
                      <a:r>
                        <a:rPr lang="en-US" sz="1200" dirty="0">
                          <a:effectLst/>
                        </a:rPr>
                        <a:t>Est. Training Time</a:t>
                      </a:r>
                    </a:p>
                  </a:txBody>
                  <a:tcPr marL="28575" marR="28575" marT="19050" marB="19050" anchor="ctr">
                    <a:solidFill>
                      <a:schemeClr val="bg1">
                        <a:lumMod val="85000"/>
                      </a:schemeClr>
                    </a:solidFill>
                  </a:tcPr>
                </a:tc>
                <a:tc>
                  <a:txBody>
                    <a:bodyPr/>
                    <a:lstStyle/>
                    <a:p>
                      <a:pPr algn="ctr" rtl="0" fontAlgn="b"/>
                      <a:r>
                        <a:rPr lang="en-US" sz="1200" dirty="0">
                          <a:effectLst/>
                        </a:rPr>
                        <a:t>Est. Electricity / Carbon Footprint</a:t>
                      </a:r>
                    </a:p>
                  </a:txBody>
                  <a:tcPr marL="28575" marR="28575" marT="19050" marB="19050" anchor="ctr">
                    <a:solidFill>
                      <a:schemeClr val="bg1">
                        <a:lumMod val="85000"/>
                      </a:schemeClr>
                    </a:solidFill>
                  </a:tcPr>
                </a:tc>
                <a:tc>
                  <a:txBody>
                    <a:bodyPr/>
                    <a:lstStyle/>
                    <a:p>
                      <a:pPr algn="ctr" rtl="0" fontAlgn="b">
                        <a:buNone/>
                      </a:pPr>
                      <a:r>
                        <a:rPr lang="en-US" sz="1200" dirty="0">
                          <a:effectLst/>
                        </a:rPr>
                        <a:t>Est. Training Cost</a:t>
                      </a:r>
                    </a:p>
                  </a:txBody>
                  <a:tcPr marL="0" marR="0" marT="19050" marB="19050" anchor="ctr">
                    <a:solidFill>
                      <a:schemeClr val="bg1">
                        <a:lumMod val="85000"/>
                      </a:schemeClr>
                    </a:solidFill>
                  </a:tcPr>
                </a:tc>
                <a:extLst>
                  <a:ext uri="{0D108BD9-81ED-4DB2-BD59-A6C34878D82A}">
                    <a16:rowId xmlns:a16="http://schemas.microsoft.com/office/drawing/2014/main" val="542328272"/>
                  </a:ext>
                </a:extLst>
              </a:tr>
              <a:tr h="200025">
                <a:tc>
                  <a:txBody>
                    <a:bodyPr/>
                    <a:lstStyle/>
                    <a:p>
                      <a:pPr algn="ctr" rtl="0" fontAlgn="b"/>
                      <a:r>
                        <a:rPr lang="en-US" sz="1200" dirty="0">
                          <a:effectLst/>
                        </a:rPr>
                        <a:t>GPT-4</a:t>
                      </a:r>
                    </a:p>
                  </a:txBody>
                  <a:tcPr marL="28575" marR="28575" marT="19050" marB="19050" anchor="ctr"/>
                </a:tc>
                <a:tc>
                  <a:txBody>
                    <a:bodyPr/>
                    <a:lstStyle/>
                    <a:p>
                      <a:pPr algn="ctr" rtl="0" fontAlgn="b"/>
                      <a:r>
                        <a:rPr lang="en-US" sz="1200" dirty="0">
                          <a:effectLst/>
                        </a:rPr>
                        <a:t>Not officially disclosed (speculated &gt;&gt; GPT-3, likely multi-trillion)</a:t>
                      </a:r>
                    </a:p>
                  </a:txBody>
                  <a:tcPr marL="28575" marR="28575" marT="19050" marB="19050" anchor="ctr"/>
                </a:tc>
                <a:tc>
                  <a:txBody>
                    <a:bodyPr/>
                    <a:lstStyle/>
                    <a:p>
                      <a:pPr algn="ctr" rtl="0" fontAlgn="b"/>
                      <a:r>
                        <a:rPr lang="en-US" sz="1200" dirty="0">
                          <a:effectLst/>
                        </a:rPr>
                        <a:t>8,192 (GPT-4-8k) &amp; 32,768 (GPT-4-32k); GPT-4 Turbo: 128,000</a:t>
                      </a:r>
                    </a:p>
                  </a:txBody>
                  <a:tcPr marL="28575" marR="28575" marT="19050" marB="19050" anchor="ctr"/>
                </a:tc>
                <a:tc>
                  <a:txBody>
                    <a:bodyPr/>
                    <a:lstStyle/>
                    <a:p>
                      <a:pPr algn="ctr" rtl="0" fontAlgn="b"/>
                      <a:r>
                        <a:rPr lang="en-US" sz="1200" dirty="0">
                          <a:effectLst/>
                        </a:rPr>
                        <a:t>Not officially disclosed (speculated tens of thousands of A100s/H100s)</a:t>
                      </a:r>
                    </a:p>
                  </a:txBody>
                  <a:tcPr marL="28575" marR="28575" marT="19050" marB="19050" anchor="ctr"/>
                </a:tc>
                <a:tc>
                  <a:txBody>
                    <a:bodyPr/>
                    <a:lstStyle/>
                    <a:p>
                      <a:pPr algn="ctr" rtl="0" fontAlgn="b"/>
                      <a:r>
                        <a:rPr lang="en-US" sz="1200" dirty="0">
                          <a:effectLst/>
                        </a:rPr>
                        <a:t>~5-6 months (speculative estimates)</a:t>
                      </a:r>
                    </a:p>
                  </a:txBody>
                  <a:tcPr marL="28575" marR="28575" marT="19050" marB="19050" anchor="ctr"/>
                </a:tc>
                <a:tc>
                  <a:txBody>
                    <a:bodyPr/>
                    <a:lstStyle/>
                    <a:p>
                      <a:pPr algn="ctr" rtl="0" fontAlgn="b"/>
                      <a:r>
                        <a:rPr lang="en-US" sz="1200" dirty="0">
                          <a:effectLst/>
                        </a:rPr>
                        <a:t>Not disclosed (Expected to be significantly higher than GPT-3; estimates range from 20,000-78,000 MWh &amp; thousands of tons </a:t>
                      </a:r>
                      <a:r>
                        <a:rPr lang="en-US" sz="1200" dirty="0" err="1">
                          <a:effectLst/>
                        </a:rPr>
                        <a:t>CO₂eq</a:t>
                      </a:r>
                      <a:r>
                        <a:rPr lang="en-US" sz="1200" dirty="0">
                          <a:effectLst/>
                        </a:rPr>
                        <a:t> for comparable efforts)</a:t>
                      </a:r>
                    </a:p>
                  </a:txBody>
                  <a:tcPr marL="28575" marR="28575" marT="19050" marB="19050" anchor="ctr"/>
                </a:tc>
                <a:tc>
                  <a:txBody>
                    <a:bodyPr/>
                    <a:lstStyle/>
                    <a:p>
                      <a:pPr algn="ctr" rtl="0" fontAlgn="b">
                        <a:buNone/>
                      </a:pPr>
                      <a:r>
                        <a:rPr lang="en-US" sz="1200" dirty="0">
                          <a:effectLst/>
                        </a:rPr>
                        <a:t>Est. &gt;$60M - $100M+ (compute, speculative)</a:t>
                      </a:r>
                    </a:p>
                  </a:txBody>
                  <a:tcPr marL="0" marR="0" marT="19050" marB="19050" anchor="ctr"/>
                </a:tc>
                <a:extLst>
                  <a:ext uri="{0D108BD9-81ED-4DB2-BD59-A6C34878D82A}">
                    <a16:rowId xmlns:a16="http://schemas.microsoft.com/office/drawing/2014/main" val="1208748766"/>
                  </a:ext>
                </a:extLst>
              </a:tr>
              <a:tr h="200025">
                <a:tc>
                  <a:txBody>
                    <a:bodyPr/>
                    <a:lstStyle/>
                    <a:p>
                      <a:pPr algn="ctr" rtl="0" fontAlgn="b"/>
                      <a:r>
                        <a:rPr lang="en-US" sz="1200" dirty="0">
                          <a:effectLst/>
                        </a:rPr>
                        <a:t>Llama 3 (Instruct models)</a:t>
                      </a:r>
                    </a:p>
                  </a:txBody>
                  <a:tcPr marL="28575" marR="28575" marT="19050" marB="19050" anchor="ctr"/>
                </a:tc>
                <a:tc>
                  <a:txBody>
                    <a:bodyPr/>
                    <a:lstStyle/>
                    <a:p>
                      <a:pPr algn="ctr" rtl="0" fontAlgn="b"/>
                      <a:r>
                        <a:rPr lang="en-US" sz="1200" dirty="0">
                          <a:effectLst/>
                        </a:rPr>
                        <a:t>&gt;15 Trillion (for the Llama 3 family)</a:t>
                      </a:r>
                    </a:p>
                  </a:txBody>
                  <a:tcPr marL="28575" marR="28575" marT="19050" marB="19050" anchor="ctr"/>
                </a:tc>
                <a:tc>
                  <a:txBody>
                    <a:bodyPr/>
                    <a:lstStyle/>
                    <a:p>
                      <a:pPr algn="ctr" rtl="0" fontAlgn="b"/>
                      <a:r>
                        <a:rPr lang="en-US" sz="1200" dirty="0">
                          <a:effectLst/>
                        </a:rPr>
                        <a:t>8,192 (some reports suggest up to 128k for future/experimental versions)</a:t>
                      </a:r>
                    </a:p>
                  </a:txBody>
                  <a:tcPr marL="28575" marR="28575" marT="19050" marB="19050" anchor="ctr"/>
                </a:tc>
                <a:tc>
                  <a:txBody>
                    <a:bodyPr/>
                    <a:lstStyle/>
                    <a:p>
                      <a:pPr algn="ctr" rtl="0" fontAlgn="b"/>
                      <a:r>
                        <a:rPr lang="en-US" sz="1200" dirty="0">
                          <a:effectLst/>
                        </a:rPr>
                        <a:t>Significant clusters of H100s (e.g., Meta mentioned two 24k H100 clusters)</a:t>
                      </a:r>
                    </a:p>
                  </a:txBody>
                  <a:tcPr marL="28575" marR="28575" marT="19050" marB="19050" anchor="ctr"/>
                </a:tc>
                <a:tc>
                  <a:txBody>
                    <a:bodyPr/>
                    <a:lstStyle/>
                    <a:p>
                      <a:pPr algn="ctr" rtl="0" fontAlgn="b"/>
                      <a:r>
                        <a:rPr lang="en-US" sz="1200" dirty="0">
                          <a:effectLst/>
                        </a:rPr>
                        <a:t>~3 days (8B), ~17 days (70B), ~97 days (est. for 400B+ on 16k H100s)</a:t>
                      </a:r>
                    </a:p>
                  </a:txBody>
                  <a:tcPr marL="28575" marR="28575" marT="19050" marB="19050" anchor="ctr"/>
                </a:tc>
                <a:tc>
                  <a:txBody>
                    <a:bodyPr/>
                    <a:lstStyle/>
                    <a:p>
                      <a:pPr algn="ctr" rtl="0" fontAlgn="b"/>
                      <a:r>
                        <a:rPr lang="en-US" sz="1200" dirty="0">
                          <a:effectLst/>
                        </a:rPr>
                        <a:t>Llama 3.1 405B est. ~11 GWh. Carbon footprint not yet fully disclosed, but Meta aims for net-zero operations.</a:t>
                      </a:r>
                    </a:p>
                  </a:txBody>
                  <a:tcPr marL="28575" marR="28575" marT="19050" marB="19050" anchor="ctr"/>
                </a:tc>
                <a:tc>
                  <a:txBody>
                    <a:bodyPr/>
                    <a:lstStyle/>
                    <a:p>
                      <a:pPr algn="ctr" rtl="0" fontAlgn="b">
                        <a:buNone/>
                      </a:pPr>
                      <a:r>
                        <a:rPr lang="en-US" sz="1200" dirty="0">
                          <a:effectLst/>
                        </a:rPr>
                        <a:t>Very High (part of Meta's large AI infrastructure investment)</a:t>
                      </a:r>
                    </a:p>
                  </a:txBody>
                  <a:tcPr marL="0" marR="0" marT="19050" marB="19050" anchor="ctr"/>
                </a:tc>
                <a:extLst>
                  <a:ext uri="{0D108BD9-81ED-4DB2-BD59-A6C34878D82A}">
                    <a16:rowId xmlns:a16="http://schemas.microsoft.com/office/drawing/2014/main" val="347302516"/>
                  </a:ext>
                </a:extLst>
              </a:tr>
              <a:tr h="200025">
                <a:tc>
                  <a:txBody>
                    <a:bodyPr/>
                    <a:lstStyle/>
                    <a:p>
                      <a:pPr algn="ctr" rtl="0" fontAlgn="b"/>
                      <a:r>
                        <a:rPr lang="en-US" sz="1200" dirty="0">
                          <a:effectLst/>
                        </a:rPr>
                        <a:t>Gemini 1.0 (Pro/Ultra)</a:t>
                      </a:r>
                    </a:p>
                  </a:txBody>
                  <a:tcPr marL="28575" marR="28575" marT="19050" marB="19050" anchor="ctr"/>
                </a:tc>
                <a:tc>
                  <a:txBody>
                    <a:bodyPr/>
                    <a:lstStyle/>
                    <a:p>
                      <a:pPr algn="ctr" rtl="0" fontAlgn="b"/>
                      <a:r>
                        <a:rPr lang="en-US" sz="1200" dirty="0">
                          <a:effectLst/>
                        </a:rPr>
                        <a:t>Not officially disclosed (multimodal, likely vast &amp; diverse datasets)</a:t>
                      </a:r>
                    </a:p>
                  </a:txBody>
                  <a:tcPr marL="28575" marR="28575" marT="19050" marB="19050" anchor="ctr"/>
                </a:tc>
                <a:tc>
                  <a:txBody>
                    <a:bodyPr/>
                    <a:lstStyle/>
                    <a:p>
                      <a:pPr algn="ctr" rtl="0" fontAlgn="b"/>
                      <a:r>
                        <a:rPr lang="en-US" sz="1200" dirty="0">
                          <a:effectLst/>
                        </a:rPr>
                        <a:t>32,768 (Gemini 1.0 Pro); Gemini 1.5 Pro: 1 Million (up to 10M experimental)</a:t>
                      </a:r>
                    </a:p>
                  </a:txBody>
                  <a:tcPr marL="28575" marR="28575" marT="19050" marB="19050" anchor="ctr"/>
                </a:tc>
                <a:tc>
                  <a:txBody>
                    <a:bodyPr/>
                    <a:lstStyle/>
                    <a:p>
                      <a:pPr algn="ctr" rtl="0" fontAlgn="b"/>
                      <a:r>
                        <a:rPr lang="en-US" sz="1200" dirty="0">
                          <a:effectLst/>
                        </a:rPr>
                        <a:t>Trained on Google's TPU v4 and v5e pods (thousands to tens of thousands of TPUs)</a:t>
                      </a:r>
                    </a:p>
                  </a:txBody>
                  <a:tcPr marL="28575" marR="28575" marT="19050" marB="19050" anchor="ctr"/>
                </a:tc>
                <a:tc>
                  <a:txBody>
                    <a:bodyPr/>
                    <a:lstStyle/>
                    <a:p>
                      <a:pPr algn="ctr" rtl="0" fontAlgn="b"/>
                      <a:r>
                        <a:rPr lang="en-US" sz="1200" dirty="0">
                          <a:effectLst/>
                        </a:rPr>
                        <a:t>Not publicly disclosed (likely months)</a:t>
                      </a:r>
                    </a:p>
                  </a:txBody>
                  <a:tcPr marL="28575" marR="28575" marT="19050" marB="19050" anchor="ctr"/>
                </a:tc>
                <a:tc>
                  <a:txBody>
                    <a:bodyPr/>
                    <a:lstStyle/>
                    <a:p>
                      <a:pPr algn="ctr" rtl="0" fontAlgn="b"/>
                      <a:r>
                        <a:rPr lang="en-US" sz="1200" dirty="0">
                          <a:effectLst/>
                        </a:rPr>
                        <a:t>Not disclosed. Google emphasizes efficiency &amp; use of renewable energy. Gemini 1.0 was reported to be more efficient than some predecessors.</a:t>
                      </a:r>
                    </a:p>
                  </a:txBody>
                  <a:tcPr marL="28575" marR="28575" marT="19050" marB="19050" anchor="ctr"/>
                </a:tc>
                <a:tc>
                  <a:txBody>
                    <a:bodyPr/>
                    <a:lstStyle/>
                    <a:p>
                      <a:pPr algn="ctr" rtl="0" fontAlgn="b">
                        <a:buNone/>
                      </a:pPr>
                      <a:r>
                        <a:rPr lang="en-US" sz="1200" dirty="0">
                          <a:effectLst/>
                        </a:rPr>
                        <a:t>Very High (part of Google DeepMind's core AI efforts)</a:t>
                      </a:r>
                    </a:p>
                  </a:txBody>
                  <a:tcPr marL="0" marR="0" marT="19050" marB="19050" anchor="ctr"/>
                </a:tc>
                <a:extLst>
                  <a:ext uri="{0D108BD9-81ED-4DB2-BD59-A6C34878D82A}">
                    <a16:rowId xmlns:a16="http://schemas.microsoft.com/office/drawing/2014/main" val="3552749586"/>
                  </a:ext>
                </a:extLst>
              </a:tr>
            </a:tbl>
          </a:graphicData>
        </a:graphic>
      </p:graphicFrame>
    </p:spTree>
    <p:extLst>
      <p:ext uri="{BB962C8B-B14F-4D97-AF65-F5344CB8AC3E}">
        <p14:creationId xmlns:p14="http://schemas.microsoft.com/office/powerpoint/2010/main" val="186857868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74012A-9CE9-8952-7F5D-34D3B85E5335}"/>
              </a:ext>
            </a:extLst>
          </p:cNvPr>
          <p:cNvSpPr>
            <a:spLocks noGrp="1"/>
          </p:cNvSpPr>
          <p:nvPr>
            <p:ph type="title"/>
          </p:nvPr>
        </p:nvSpPr>
        <p:spPr/>
        <p:txBody>
          <a:bodyPr>
            <a:normAutofit/>
          </a:bodyPr>
          <a:lstStyle/>
          <a:p>
            <a:r>
              <a:rPr lang="en-US" dirty="0"/>
              <a:t>Discussion / Q&amp;A</a:t>
            </a:r>
          </a:p>
        </p:txBody>
      </p:sp>
      <p:sp>
        <p:nvSpPr>
          <p:cNvPr id="3" name="Content Placeholder 2">
            <a:extLst>
              <a:ext uri="{FF2B5EF4-FFF2-40B4-BE49-F238E27FC236}">
                <a16:creationId xmlns:a16="http://schemas.microsoft.com/office/drawing/2014/main" id="{D75374C9-A029-8DFE-7030-04F8B53C7DC1}"/>
              </a:ext>
            </a:extLst>
          </p:cNvPr>
          <p:cNvSpPr>
            <a:spLocks noGrp="1"/>
          </p:cNvSpPr>
          <p:nvPr>
            <p:ph idx="1"/>
          </p:nvPr>
        </p:nvSpPr>
        <p:spPr/>
        <p:txBody>
          <a:bodyPr/>
          <a:lstStyle/>
          <a:p>
            <a:pPr>
              <a:buFont typeface="Arial" panose="020B0604020202020204" pitchFamily="34" charset="0"/>
              <a:buChar char="•"/>
            </a:pPr>
            <a:r>
              <a:rPr lang="en-US" dirty="0"/>
              <a:t>What are the biggest challenges in training even larger and more capable LLMs?</a:t>
            </a:r>
          </a:p>
          <a:p>
            <a:pPr>
              <a:buFont typeface="Arial" panose="020B0604020202020204" pitchFamily="34" charset="0"/>
              <a:buChar char="•"/>
            </a:pPr>
            <a:r>
              <a:rPr lang="en-US" dirty="0"/>
              <a:t>How can we mitigate biases in LLM training data and subsequent models?</a:t>
            </a:r>
          </a:p>
          <a:p>
            <a:pPr>
              <a:buFont typeface="Arial" panose="020B0604020202020204" pitchFamily="34" charset="0"/>
              <a:buChar char="•"/>
            </a:pPr>
            <a:r>
              <a:rPr lang="en-US" dirty="0"/>
              <a:t>What future advancements in LLM training do you foresee?</a:t>
            </a:r>
          </a:p>
          <a:p>
            <a:endParaRPr lang="en-US" dirty="0"/>
          </a:p>
        </p:txBody>
      </p:sp>
    </p:spTree>
    <p:extLst>
      <p:ext uri="{BB962C8B-B14F-4D97-AF65-F5344CB8AC3E}">
        <p14:creationId xmlns:p14="http://schemas.microsoft.com/office/powerpoint/2010/main" val="3487951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88587A-4BAA-9FAF-AA98-4CCB01FB24E0}"/>
              </a:ext>
            </a:extLst>
          </p:cNvPr>
          <p:cNvSpPr>
            <a:spLocks noGrp="1"/>
          </p:cNvSpPr>
          <p:nvPr>
            <p:ph type="title"/>
          </p:nvPr>
        </p:nvSpPr>
        <p:spPr/>
        <p:txBody>
          <a:bodyPr/>
          <a:lstStyle/>
          <a:p>
            <a:r>
              <a:rPr lang="en-US" dirty="0"/>
              <a:t>Recurrent Neural Networks (RNNs)</a:t>
            </a:r>
          </a:p>
        </p:txBody>
      </p:sp>
      <p:sp>
        <p:nvSpPr>
          <p:cNvPr id="3" name="Content Placeholder 2">
            <a:extLst>
              <a:ext uri="{FF2B5EF4-FFF2-40B4-BE49-F238E27FC236}">
                <a16:creationId xmlns:a16="http://schemas.microsoft.com/office/drawing/2014/main" id="{61F6E76C-0253-E94D-DF15-C8FDDD719609}"/>
              </a:ext>
            </a:extLst>
          </p:cNvPr>
          <p:cNvSpPr>
            <a:spLocks noGrp="1"/>
          </p:cNvSpPr>
          <p:nvPr>
            <p:ph idx="1"/>
          </p:nvPr>
        </p:nvSpPr>
        <p:spPr>
          <a:xfrm>
            <a:off x="838200" y="1706007"/>
            <a:ext cx="5488459" cy="5151994"/>
          </a:xfrm>
        </p:spPr>
        <p:txBody>
          <a:bodyPr>
            <a:normAutofit fontScale="55000" lnSpcReduction="20000"/>
          </a:bodyPr>
          <a:lstStyle/>
          <a:p>
            <a:pPr marL="0" indent="0">
              <a:buNone/>
            </a:pPr>
            <a:r>
              <a:rPr lang="en-US" dirty="0"/>
              <a:t>Unlike traditional neural networks, </a:t>
            </a:r>
            <a:r>
              <a:rPr lang="en-US" dirty="0">
                <a:solidFill>
                  <a:srgbClr val="FF0000"/>
                </a:solidFill>
              </a:rPr>
              <a:t>RNNs</a:t>
            </a:r>
            <a:r>
              <a:rPr lang="en-US" dirty="0"/>
              <a:t> </a:t>
            </a:r>
            <a:r>
              <a:rPr lang="en-US" dirty="0">
                <a:solidFill>
                  <a:srgbClr val="FF0000"/>
                </a:solidFill>
              </a:rPr>
              <a:t>process sequences by maintaining a form of memory of previous inputs.</a:t>
            </a:r>
          </a:p>
          <a:p>
            <a:pPr>
              <a:buNone/>
            </a:pPr>
            <a:r>
              <a:rPr lang="en-US" dirty="0"/>
              <a:t>Key characteristics:</a:t>
            </a:r>
          </a:p>
          <a:p>
            <a:pPr>
              <a:buFont typeface="Arial" panose="020B0604020202020204" pitchFamily="34" charset="0"/>
              <a:buChar char="•"/>
            </a:pPr>
            <a:r>
              <a:rPr lang="en-US" b="1" dirty="0">
                <a:solidFill>
                  <a:srgbClr val="FF0000"/>
                </a:solidFill>
              </a:rPr>
              <a:t>Time-dependent processing</a:t>
            </a:r>
            <a:r>
              <a:rPr lang="en-US" dirty="0"/>
              <a:t>: Output depends on both current and previous inputs</a:t>
            </a:r>
          </a:p>
          <a:p>
            <a:pPr>
              <a:buFont typeface="Arial" panose="020B0604020202020204" pitchFamily="34" charset="0"/>
              <a:buChar char="•"/>
            </a:pPr>
            <a:r>
              <a:rPr lang="en-US" b="1" dirty="0"/>
              <a:t>Shared parameters</a:t>
            </a:r>
            <a:r>
              <a:rPr lang="en-US" dirty="0"/>
              <a:t>: The same weights are applied at each time step</a:t>
            </a:r>
          </a:p>
          <a:p>
            <a:pPr>
              <a:buFont typeface="Arial" panose="020B0604020202020204" pitchFamily="34" charset="0"/>
              <a:buChar char="•"/>
            </a:pPr>
            <a:r>
              <a:rPr lang="en-US" b="1" dirty="0">
                <a:solidFill>
                  <a:srgbClr val="FF0000"/>
                </a:solidFill>
              </a:rPr>
              <a:t>Memory</a:t>
            </a:r>
            <a:r>
              <a:rPr lang="en-US" dirty="0">
                <a:solidFill>
                  <a:srgbClr val="FF0000"/>
                </a:solidFill>
              </a:rPr>
              <a:t>: Internal state acts as a form of short-term memory</a:t>
            </a:r>
          </a:p>
          <a:p>
            <a:pPr>
              <a:buNone/>
            </a:pPr>
            <a:r>
              <a:rPr lang="en-US" dirty="0"/>
              <a:t>However, basic RNNs struggle with long-term dependencies due to:</a:t>
            </a:r>
          </a:p>
          <a:p>
            <a:pPr>
              <a:buFont typeface="Arial" panose="020B0604020202020204" pitchFamily="34" charset="0"/>
              <a:buChar char="•"/>
            </a:pPr>
            <a:r>
              <a:rPr lang="en-US" b="1" dirty="0"/>
              <a:t>Vanishing gradient problem</a:t>
            </a:r>
            <a:r>
              <a:rPr lang="en-US" dirty="0"/>
              <a:t>: The influence of early inputs fades over time</a:t>
            </a:r>
          </a:p>
          <a:p>
            <a:pPr>
              <a:buFont typeface="Arial" panose="020B0604020202020204" pitchFamily="34" charset="0"/>
              <a:buChar char="•"/>
            </a:pPr>
            <a:r>
              <a:rPr lang="en-US" b="1" dirty="0"/>
              <a:t>Exploding gradient problem</a:t>
            </a:r>
            <a:r>
              <a:rPr lang="en-US" dirty="0"/>
              <a:t>: Gradients grow uncontrollably during training</a:t>
            </a:r>
          </a:p>
          <a:p>
            <a:pPr>
              <a:buNone/>
            </a:pPr>
            <a:r>
              <a:rPr lang="en-US" dirty="0"/>
              <a:t>Business applications include:</a:t>
            </a:r>
          </a:p>
          <a:p>
            <a:r>
              <a:rPr lang="en-US" dirty="0"/>
              <a:t>Language Modeling &amp; Text Generation – Predicting the next word in a sequence (e.g., autocomplete, chatbots).</a:t>
            </a:r>
          </a:p>
          <a:p>
            <a:r>
              <a:rPr lang="en-US" dirty="0"/>
              <a:t>Machine Translation – Translating text from one language to another.</a:t>
            </a:r>
          </a:p>
          <a:p>
            <a:r>
              <a:rPr lang="en-US" dirty="0"/>
              <a:t>Speech Recognition – Converting spoken language into written text.</a:t>
            </a:r>
          </a:p>
          <a:p>
            <a:r>
              <a:rPr lang="en-US" dirty="0"/>
              <a:t>Stock Price Prediction – Predicting future stock or financial data.</a:t>
            </a:r>
          </a:p>
          <a:p>
            <a:r>
              <a:rPr lang="en-US" dirty="0"/>
              <a:t>Weather Forecasting – Modeling temporal patterns in weather data.</a:t>
            </a:r>
          </a:p>
          <a:p>
            <a:r>
              <a:rPr lang="en-US" dirty="0"/>
              <a:t>Patient Monitoring – Analyzing sequences of medical data (e.g., ECG signals).</a:t>
            </a:r>
          </a:p>
          <a:p>
            <a:r>
              <a:rPr lang="en-US" dirty="0"/>
              <a:t>Music Generation – Creating sequences of musical notes.</a:t>
            </a:r>
          </a:p>
          <a:p>
            <a:r>
              <a:rPr lang="en-US" dirty="0"/>
              <a:t>Fraud Detection – Detecting unusual sequences in financial transactions.</a:t>
            </a:r>
          </a:p>
          <a:p>
            <a:r>
              <a:rPr lang="en-US" dirty="0"/>
              <a:t>Network Intrusion Detection – Monitoring patterns of activity over time.</a:t>
            </a:r>
          </a:p>
        </p:txBody>
      </p:sp>
      <p:pic>
        <p:nvPicPr>
          <p:cNvPr id="6146" name="Picture 2" descr="Recurrent neural network (RNN). The circles represent network ...">
            <a:extLst>
              <a:ext uri="{FF2B5EF4-FFF2-40B4-BE49-F238E27FC236}">
                <a16:creationId xmlns:a16="http://schemas.microsoft.com/office/drawing/2014/main" id="{A39FE25D-2AE0-D2D0-4D42-311E0C8908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0521" y="1706007"/>
            <a:ext cx="5543475" cy="2047825"/>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a:extLst>
              <a:ext uri="{FF2B5EF4-FFF2-40B4-BE49-F238E27FC236}">
                <a16:creationId xmlns:a16="http://schemas.microsoft.com/office/drawing/2014/main" id="{1D1A1E02-6170-25EF-B514-71A344371E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31746" y="4317223"/>
            <a:ext cx="3781024" cy="21268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169490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EBC57CC-7A4E-9CF4-2B17-0ACEE49B4CB2}"/>
              </a:ext>
            </a:extLst>
          </p:cNvPr>
          <p:cNvSpPr>
            <a:spLocks noGrp="1"/>
          </p:cNvSpPr>
          <p:nvPr>
            <p:ph type="title"/>
          </p:nvPr>
        </p:nvSpPr>
        <p:spPr/>
        <p:txBody>
          <a:bodyPr>
            <a:noAutofit/>
          </a:bodyPr>
          <a:lstStyle/>
          <a:p>
            <a:r>
              <a:rPr lang="en-US" sz="4400" dirty="0"/>
              <a:t>Fine-Tuning Large Language Models (LLMs)</a:t>
            </a:r>
          </a:p>
        </p:txBody>
      </p:sp>
      <p:sp>
        <p:nvSpPr>
          <p:cNvPr id="5" name="Text Placeholder 4">
            <a:extLst>
              <a:ext uri="{FF2B5EF4-FFF2-40B4-BE49-F238E27FC236}">
                <a16:creationId xmlns:a16="http://schemas.microsoft.com/office/drawing/2014/main" id="{0AC61ED4-D381-C3E8-8361-376F1ED6C348}"/>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4581034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B00AF8-CF57-5ED0-D6CC-B65B0F467185}"/>
              </a:ext>
            </a:extLst>
          </p:cNvPr>
          <p:cNvSpPr>
            <a:spLocks noGrp="1"/>
          </p:cNvSpPr>
          <p:nvPr>
            <p:ph type="title"/>
          </p:nvPr>
        </p:nvSpPr>
        <p:spPr/>
        <p:txBody>
          <a:bodyPr>
            <a:normAutofit/>
          </a:bodyPr>
          <a:lstStyle/>
          <a:p>
            <a:r>
              <a:rPr lang="en-US" dirty="0"/>
              <a:t>What is Fine-Tuning?</a:t>
            </a:r>
          </a:p>
        </p:txBody>
      </p:sp>
      <p:sp>
        <p:nvSpPr>
          <p:cNvPr id="3" name="Content Placeholder 2">
            <a:extLst>
              <a:ext uri="{FF2B5EF4-FFF2-40B4-BE49-F238E27FC236}">
                <a16:creationId xmlns:a16="http://schemas.microsoft.com/office/drawing/2014/main" id="{51047E0B-FB71-E09C-DEE7-DD3E1449ECA7}"/>
              </a:ext>
            </a:extLst>
          </p:cNvPr>
          <p:cNvSpPr>
            <a:spLocks noGrp="1"/>
          </p:cNvSpPr>
          <p:nvPr>
            <p:ph idx="1"/>
          </p:nvPr>
        </p:nvSpPr>
        <p:spPr>
          <a:xfrm>
            <a:off x="838199" y="1706007"/>
            <a:ext cx="10958465" cy="4991039"/>
          </a:xfrm>
        </p:spPr>
        <p:txBody>
          <a:bodyPr>
            <a:normAutofit fontScale="92500" lnSpcReduction="10000"/>
          </a:bodyPr>
          <a:lstStyle/>
          <a:p>
            <a:pPr>
              <a:buFont typeface="Arial" panose="020B0604020202020204" pitchFamily="34" charset="0"/>
              <a:buChar char="•"/>
            </a:pPr>
            <a:r>
              <a:rPr lang="en-US" b="1" dirty="0"/>
              <a:t>Pre-training Phase</a:t>
            </a:r>
            <a:endParaRPr lang="en-US" dirty="0"/>
          </a:p>
          <a:p>
            <a:pPr marL="742950" lvl="1" indent="-285750">
              <a:buFont typeface="Arial" panose="020B0604020202020204" pitchFamily="34" charset="0"/>
              <a:buChar char="•"/>
            </a:pPr>
            <a:r>
              <a:rPr lang="en-US" dirty="0"/>
              <a:t>Trained on large corpus using Masked Language Modeling (MLM) and Next Sentence Prediction (NSP)</a:t>
            </a:r>
          </a:p>
          <a:p>
            <a:pPr>
              <a:buFont typeface="Arial" panose="020B0604020202020204" pitchFamily="34" charset="0"/>
              <a:buChar char="•"/>
            </a:pPr>
            <a:r>
              <a:rPr lang="en-US" b="1" dirty="0"/>
              <a:t>Fine-Tuning Phase</a:t>
            </a:r>
            <a:endParaRPr lang="en-US" dirty="0"/>
          </a:p>
          <a:p>
            <a:pPr marL="742950" lvl="1" indent="-285750"/>
            <a:r>
              <a:rPr lang="en-US" dirty="0"/>
              <a:t>Fine-tuning is the process of continuing the training of a pretrained LLM on a smaller, task-specific dataset.</a:t>
            </a:r>
          </a:p>
          <a:p>
            <a:pPr marL="742950" lvl="1" indent="-285750"/>
            <a:r>
              <a:rPr lang="en-US" dirty="0"/>
              <a:t>The objective is to specialize the model for a particular use case or domain.</a:t>
            </a:r>
          </a:p>
          <a:p>
            <a:pPr marL="228600" lvl="1">
              <a:spcBef>
                <a:spcPts val="1000"/>
              </a:spcBef>
            </a:pPr>
            <a:r>
              <a:rPr lang="en-US" sz="2100" b="1" dirty="0"/>
              <a:t>Why Fine Tune LLMs?</a:t>
            </a:r>
          </a:p>
          <a:p>
            <a:pPr marL="800100" lvl="1" indent="-342900">
              <a:buFont typeface="+mj-lt"/>
              <a:buAutoNum type="arabicPeriod"/>
            </a:pPr>
            <a:r>
              <a:rPr lang="en-US" dirty="0">
                <a:solidFill>
                  <a:srgbClr val="0070C0"/>
                </a:solidFill>
              </a:rPr>
              <a:t>Improve performance on specific tasks.</a:t>
            </a:r>
          </a:p>
          <a:p>
            <a:pPr marL="800100" lvl="1" indent="-342900">
              <a:buFont typeface="+mj-lt"/>
              <a:buAutoNum type="arabicPeriod"/>
            </a:pPr>
            <a:r>
              <a:rPr lang="en-US" dirty="0">
                <a:solidFill>
                  <a:srgbClr val="0070C0"/>
                </a:solidFill>
              </a:rPr>
              <a:t>Inject domain-specific knowledge (legal, medical, financial, etc.).</a:t>
            </a:r>
          </a:p>
          <a:p>
            <a:pPr marL="800100" lvl="1" indent="-342900">
              <a:buFont typeface="+mj-lt"/>
              <a:buAutoNum type="arabicPeriod"/>
            </a:pPr>
            <a:r>
              <a:rPr lang="en-US" dirty="0">
                <a:solidFill>
                  <a:srgbClr val="0070C0"/>
                </a:solidFill>
              </a:rPr>
              <a:t>Adapt to company-specific language or tone.</a:t>
            </a:r>
          </a:p>
          <a:p>
            <a:pPr marL="800100" lvl="1" indent="-342900">
              <a:buFont typeface="+mj-lt"/>
              <a:buAutoNum type="arabicPeriod"/>
            </a:pPr>
            <a:r>
              <a:rPr lang="en-US" dirty="0">
                <a:solidFill>
                  <a:srgbClr val="0070C0"/>
                </a:solidFill>
              </a:rPr>
              <a:t>Reduce inference cost by limiting model size and scope.</a:t>
            </a:r>
          </a:p>
          <a:p>
            <a:r>
              <a:rPr lang="en-US" b="1" dirty="0"/>
              <a:t>Use Cases of BERT Fine-Tuning</a:t>
            </a:r>
          </a:p>
          <a:p>
            <a:pPr lvl="1"/>
            <a:r>
              <a:rPr lang="en-US" dirty="0">
                <a:solidFill>
                  <a:srgbClr val="00B050"/>
                </a:solidFill>
              </a:rPr>
              <a:t>Customer Support Chatbots (trained on company FAQs).</a:t>
            </a:r>
          </a:p>
          <a:p>
            <a:pPr lvl="1"/>
            <a:r>
              <a:rPr lang="en-US" dirty="0">
                <a:solidFill>
                  <a:srgbClr val="00B050"/>
                </a:solidFill>
              </a:rPr>
              <a:t>Legal Document Analysis.</a:t>
            </a:r>
          </a:p>
          <a:p>
            <a:pPr lvl="1"/>
            <a:r>
              <a:rPr lang="en-US" dirty="0">
                <a:solidFill>
                  <a:srgbClr val="00B050"/>
                </a:solidFill>
              </a:rPr>
              <a:t>Scientific Paper Summarization.</a:t>
            </a:r>
          </a:p>
          <a:p>
            <a:pPr lvl="1"/>
            <a:r>
              <a:rPr lang="en-US" dirty="0">
                <a:solidFill>
                  <a:srgbClr val="00B050"/>
                </a:solidFill>
              </a:rPr>
              <a:t>Code Assistants for specific frameworks.</a:t>
            </a:r>
          </a:p>
          <a:p>
            <a:pPr lvl="1"/>
            <a:r>
              <a:rPr lang="en-US" dirty="0">
                <a:solidFill>
                  <a:srgbClr val="00B050"/>
                </a:solidFill>
              </a:rPr>
              <a:t>Sentiment classification for product reviews.</a:t>
            </a:r>
          </a:p>
          <a:p>
            <a:pPr lvl="1"/>
            <a:endParaRPr lang="en-US" dirty="0"/>
          </a:p>
          <a:p>
            <a:pPr marL="742950" lvl="1" indent="-285750"/>
            <a:endParaRPr lang="en-US" dirty="0"/>
          </a:p>
        </p:txBody>
      </p:sp>
    </p:spTree>
    <p:extLst>
      <p:ext uri="{BB962C8B-B14F-4D97-AF65-F5344CB8AC3E}">
        <p14:creationId xmlns:p14="http://schemas.microsoft.com/office/powerpoint/2010/main" val="112926922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8B85B0-BE37-24C1-D783-BDA04AF8F4F6}"/>
              </a:ext>
            </a:extLst>
          </p:cNvPr>
          <p:cNvSpPr>
            <a:spLocks noGrp="1"/>
          </p:cNvSpPr>
          <p:nvPr>
            <p:ph type="title"/>
          </p:nvPr>
        </p:nvSpPr>
        <p:spPr/>
        <p:txBody>
          <a:bodyPr>
            <a:normAutofit/>
          </a:bodyPr>
          <a:lstStyle/>
          <a:p>
            <a:r>
              <a:rPr lang="en-US" i="0" dirty="0">
                <a:effectLst/>
              </a:rPr>
              <a:t> Typical LLM Fine Tuning Workflow</a:t>
            </a:r>
            <a:endParaRPr lang="en-US" dirty="0"/>
          </a:p>
        </p:txBody>
      </p:sp>
      <p:sp>
        <p:nvSpPr>
          <p:cNvPr id="3" name="Content Placeholder 2">
            <a:extLst>
              <a:ext uri="{FF2B5EF4-FFF2-40B4-BE49-F238E27FC236}">
                <a16:creationId xmlns:a16="http://schemas.microsoft.com/office/drawing/2014/main" id="{8A4439C3-005C-1E25-4143-E863B9011C10}"/>
              </a:ext>
            </a:extLst>
          </p:cNvPr>
          <p:cNvSpPr>
            <a:spLocks noGrp="1"/>
          </p:cNvSpPr>
          <p:nvPr>
            <p:ph idx="1"/>
          </p:nvPr>
        </p:nvSpPr>
        <p:spPr/>
        <p:txBody>
          <a:bodyPr>
            <a:normAutofit fontScale="55000" lnSpcReduction="20000"/>
          </a:bodyPr>
          <a:lstStyle/>
          <a:p>
            <a:pPr algn="l">
              <a:lnSpc>
                <a:spcPct val="100000"/>
              </a:lnSpc>
              <a:spcAft>
                <a:spcPts val="225"/>
              </a:spcAft>
              <a:buFont typeface="+mj-lt"/>
              <a:buAutoNum type="arabicPeriod"/>
            </a:pPr>
            <a:r>
              <a:rPr lang="en-US" b="1" i="0" dirty="0">
                <a:solidFill>
                  <a:srgbClr val="1A1C1E"/>
                </a:solidFill>
                <a:effectLst/>
                <a:latin typeface="Google Sans Text"/>
              </a:rPr>
              <a:t>Choose a Pre-trained Model</a:t>
            </a:r>
          </a:p>
          <a:p>
            <a:pPr marL="0" indent="0" algn="l">
              <a:lnSpc>
                <a:spcPct val="100000"/>
              </a:lnSpc>
              <a:spcAft>
                <a:spcPts val="225"/>
              </a:spcAft>
              <a:buNone/>
            </a:pPr>
            <a:r>
              <a:rPr lang="en-US" i="0" dirty="0">
                <a:solidFill>
                  <a:srgbClr val="1A1C1E"/>
                </a:solidFill>
                <a:effectLst/>
                <a:latin typeface="Google Sans Text"/>
              </a:rPr>
              <a:t>Pick a base model from Hugging Face (e.g., </a:t>
            </a:r>
            <a:r>
              <a:rPr lang="en-US" i="0" dirty="0" err="1">
                <a:solidFill>
                  <a:srgbClr val="1A1C1E"/>
                </a:solidFill>
                <a:effectLst/>
                <a:latin typeface="Google Sans Text"/>
              </a:rPr>
              <a:t>distilbert</a:t>
            </a:r>
            <a:r>
              <a:rPr lang="en-US" i="0" dirty="0">
                <a:solidFill>
                  <a:srgbClr val="1A1C1E"/>
                </a:solidFill>
                <a:effectLst/>
                <a:latin typeface="Google Sans Text"/>
              </a:rPr>
              <a:t>-base-uncased for classification or gpt2 for text generation).</a:t>
            </a:r>
          </a:p>
          <a:p>
            <a:pPr marL="0" indent="0" algn="l">
              <a:lnSpc>
                <a:spcPct val="100000"/>
              </a:lnSpc>
              <a:spcAft>
                <a:spcPts val="225"/>
              </a:spcAft>
              <a:buNone/>
            </a:pPr>
            <a:r>
              <a:rPr lang="en-US" b="1" i="0" dirty="0">
                <a:solidFill>
                  <a:srgbClr val="1A1C1E"/>
                </a:solidFill>
                <a:effectLst/>
                <a:latin typeface="Google Sans Text"/>
              </a:rPr>
              <a:t>2. Prepare Your Dataset</a:t>
            </a:r>
          </a:p>
          <a:p>
            <a:pPr marL="0" indent="0" algn="l">
              <a:lnSpc>
                <a:spcPct val="100000"/>
              </a:lnSpc>
              <a:spcAft>
                <a:spcPts val="225"/>
              </a:spcAft>
              <a:buNone/>
            </a:pPr>
            <a:r>
              <a:rPr lang="en-US" i="0" dirty="0">
                <a:solidFill>
                  <a:srgbClr val="1A1C1E"/>
                </a:solidFill>
                <a:effectLst/>
                <a:latin typeface="Google Sans Text"/>
              </a:rPr>
              <a:t>Format your data appropriately. Common formats:</a:t>
            </a:r>
          </a:p>
          <a:p>
            <a:pPr>
              <a:lnSpc>
                <a:spcPct val="100000"/>
              </a:lnSpc>
              <a:spcAft>
                <a:spcPts val="225"/>
              </a:spcAft>
            </a:pPr>
            <a:r>
              <a:rPr lang="en-US" i="0" dirty="0">
                <a:solidFill>
                  <a:srgbClr val="1A1C1E"/>
                </a:solidFill>
                <a:effectLst/>
                <a:latin typeface="Google Sans Text"/>
              </a:rPr>
              <a:t>For classification: CSV with text and label columns.</a:t>
            </a:r>
          </a:p>
          <a:p>
            <a:pPr>
              <a:lnSpc>
                <a:spcPct val="100000"/>
              </a:lnSpc>
              <a:spcAft>
                <a:spcPts val="225"/>
              </a:spcAft>
            </a:pPr>
            <a:r>
              <a:rPr lang="en-US" i="0" dirty="0">
                <a:solidFill>
                  <a:srgbClr val="1A1C1E"/>
                </a:solidFill>
                <a:effectLst/>
                <a:latin typeface="Google Sans Text"/>
              </a:rPr>
              <a:t>For generation: Text file or JSON with prompt and completion.</a:t>
            </a:r>
          </a:p>
          <a:p>
            <a:pPr marL="0" indent="0" algn="l">
              <a:lnSpc>
                <a:spcPct val="100000"/>
              </a:lnSpc>
              <a:spcAft>
                <a:spcPts val="225"/>
              </a:spcAft>
              <a:buNone/>
            </a:pPr>
            <a:r>
              <a:rPr lang="en-US" b="1" i="0" dirty="0">
                <a:solidFill>
                  <a:srgbClr val="1A1C1E"/>
                </a:solidFill>
                <a:effectLst/>
                <a:latin typeface="Google Sans Text"/>
              </a:rPr>
              <a:t>3. Tokenize the Data</a:t>
            </a:r>
          </a:p>
          <a:p>
            <a:pPr marL="0" indent="0" algn="l">
              <a:lnSpc>
                <a:spcPct val="100000"/>
              </a:lnSpc>
              <a:spcAft>
                <a:spcPts val="225"/>
              </a:spcAft>
              <a:buNone/>
            </a:pPr>
            <a:r>
              <a:rPr lang="en-US" i="0" dirty="0">
                <a:solidFill>
                  <a:srgbClr val="1A1C1E"/>
                </a:solidFill>
                <a:effectLst/>
                <a:latin typeface="Google Sans Text"/>
              </a:rPr>
              <a:t>Convert text into tokens the model understands using a tokenizer.</a:t>
            </a:r>
          </a:p>
          <a:p>
            <a:pPr marL="0" indent="0" algn="l">
              <a:lnSpc>
                <a:spcPct val="100000"/>
              </a:lnSpc>
              <a:spcAft>
                <a:spcPts val="225"/>
              </a:spcAft>
              <a:buNone/>
            </a:pPr>
            <a:r>
              <a:rPr lang="en-US" b="1" i="0" dirty="0">
                <a:solidFill>
                  <a:srgbClr val="1A1C1E"/>
                </a:solidFill>
                <a:effectLst/>
                <a:latin typeface="Google Sans Text"/>
              </a:rPr>
              <a:t>4. Define Training Arguments</a:t>
            </a:r>
          </a:p>
          <a:p>
            <a:pPr marL="0" indent="0" algn="l">
              <a:lnSpc>
                <a:spcPct val="100000"/>
              </a:lnSpc>
              <a:spcAft>
                <a:spcPts val="225"/>
              </a:spcAft>
              <a:buNone/>
            </a:pPr>
            <a:r>
              <a:rPr lang="en-US" i="0" dirty="0">
                <a:solidFill>
                  <a:srgbClr val="1A1C1E"/>
                </a:solidFill>
                <a:effectLst/>
                <a:latin typeface="Google Sans Text"/>
              </a:rPr>
              <a:t>Set training parameters like learning rate, batch size, and number of epochs.</a:t>
            </a:r>
          </a:p>
          <a:p>
            <a:pPr marL="0" indent="0" algn="l">
              <a:lnSpc>
                <a:spcPct val="100000"/>
              </a:lnSpc>
              <a:spcAft>
                <a:spcPts val="225"/>
              </a:spcAft>
              <a:buNone/>
            </a:pPr>
            <a:r>
              <a:rPr lang="en-US" b="1" i="0" dirty="0">
                <a:solidFill>
                  <a:srgbClr val="1A1C1E"/>
                </a:solidFill>
                <a:effectLst/>
                <a:latin typeface="Google Sans Text"/>
              </a:rPr>
              <a:t>5. Train the Model</a:t>
            </a:r>
          </a:p>
          <a:p>
            <a:pPr marL="0" indent="0" algn="l">
              <a:lnSpc>
                <a:spcPct val="100000"/>
              </a:lnSpc>
              <a:spcAft>
                <a:spcPts val="225"/>
              </a:spcAft>
              <a:buNone/>
            </a:pPr>
            <a:r>
              <a:rPr lang="en-US" i="0" dirty="0">
                <a:solidFill>
                  <a:srgbClr val="1A1C1E"/>
                </a:solidFill>
                <a:effectLst/>
                <a:latin typeface="Google Sans Text"/>
              </a:rPr>
              <a:t>Use a trainer to fine-tune the model on your dataset.</a:t>
            </a:r>
          </a:p>
          <a:p>
            <a:pPr marL="0" indent="0" algn="l">
              <a:lnSpc>
                <a:spcPct val="100000"/>
              </a:lnSpc>
              <a:spcAft>
                <a:spcPts val="225"/>
              </a:spcAft>
              <a:buNone/>
            </a:pPr>
            <a:r>
              <a:rPr lang="en-US" b="1" i="0" dirty="0">
                <a:solidFill>
                  <a:srgbClr val="1A1C1E"/>
                </a:solidFill>
                <a:effectLst/>
                <a:latin typeface="Google Sans Text"/>
              </a:rPr>
              <a:t>6. Evaluate &amp; Save</a:t>
            </a:r>
          </a:p>
          <a:p>
            <a:pPr marL="0" indent="0" algn="l">
              <a:lnSpc>
                <a:spcPct val="100000"/>
              </a:lnSpc>
              <a:spcAft>
                <a:spcPts val="225"/>
              </a:spcAft>
              <a:buNone/>
            </a:pPr>
            <a:r>
              <a:rPr lang="en-US" i="0" dirty="0">
                <a:solidFill>
                  <a:srgbClr val="1A1C1E"/>
                </a:solidFill>
                <a:effectLst/>
                <a:latin typeface="Google Sans Text"/>
              </a:rPr>
              <a:t>Check performance and save the model for future use.</a:t>
            </a:r>
          </a:p>
          <a:p>
            <a:pPr marL="0" indent="0" algn="l">
              <a:lnSpc>
                <a:spcPct val="100000"/>
              </a:lnSpc>
              <a:spcAft>
                <a:spcPts val="225"/>
              </a:spcAft>
              <a:buNone/>
            </a:pPr>
            <a:r>
              <a:rPr lang="en-US" b="1" i="0" dirty="0">
                <a:solidFill>
                  <a:srgbClr val="1A1C1E"/>
                </a:solidFill>
                <a:effectLst/>
                <a:latin typeface="Google Sans Text"/>
              </a:rPr>
              <a:t>7. Share (Optional):</a:t>
            </a:r>
          </a:p>
          <a:p>
            <a:pPr>
              <a:lnSpc>
                <a:spcPct val="100000"/>
              </a:lnSpc>
              <a:spcAft>
                <a:spcPts val="225"/>
              </a:spcAft>
            </a:pPr>
            <a:r>
              <a:rPr lang="en-US" i="0" dirty="0">
                <a:solidFill>
                  <a:srgbClr val="1A1C1E"/>
                </a:solidFill>
                <a:effectLst/>
                <a:latin typeface="Google Sans Text"/>
              </a:rPr>
              <a:t>Push your fine-tuned model back to the Model Hub.</a:t>
            </a:r>
          </a:p>
          <a:p>
            <a:pPr>
              <a:lnSpc>
                <a:spcPct val="100000"/>
              </a:lnSpc>
              <a:spcAft>
                <a:spcPts val="225"/>
              </a:spcAft>
            </a:pPr>
            <a:r>
              <a:rPr lang="en-US" i="0" dirty="0">
                <a:solidFill>
                  <a:srgbClr val="1A1C1E"/>
                </a:solidFill>
                <a:effectLst/>
                <a:latin typeface="Google Sans Text"/>
              </a:rPr>
              <a:t>Create a demo in Hugging Face Spaces.</a:t>
            </a:r>
          </a:p>
          <a:p>
            <a:pPr>
              <a:lnSpc>
                <a:spcPct val="100000"/>
              </a:lnSpc>
            </a:pPr>
            <a:endParaRPr lang="en-US" dirty="0"/>
          </a:p>
        </p:txBody>
      </p:sp>
      <p:pic>
        <p:nvPicPr>
          <p:cNvPr id="4" name="Picture 3">
            <a:hlinkClick r:id="rId2"/>
            <a:extLst>
              <a:ext uri="{FF2B5EF4-FFF2-40B4-BE49-F238E27FC236}">
                <a16:creationId xmlns:a16="http://schemas.microsoft.com/office/drawing/2014/main" id="{BF42FC51-8FF4-9B49-42CD-2B0EE3E323B4}"/>
              </a:ext>
            </a:extLst>
          </p:cNvPr>
          <p:cNvPicPr>
            <a:picLocks noChangeAspect="1"/>
          </p:cNvPicPr>
          <p:nvPr/>
        </p:nvPicPr>
        <p:blipFill>
          <a:blip r:embed="rId3"/>
          <a:stretch>
            <a:fillRect/>
          </a:stretch>
        </p:blipFill>
        <p:spPr>
          <a:xfrm>
            <a:off x="10882557" y="6455073"/>
            <a:ext cx="1114425" cy="190500"/>
          </a:xfrm>
          <a:prstGeom prst="rect">
            <a:avLst/>
          </a:prstGeom>
        </p:spPr>
      </p:pic>
    </p:spTree>
    <p:extLst>
      <p:ext uri="{BB962C8B-B14F-4D97-AF65-F5344CB8AC3E}">
        <p14:creationId xmlns:p14="http://schemas.microsoft.com/office/powerpoint/2010/main" val="5530895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469271A-17F1-65AA-E823-C42A8128D335}"/>
              </a:ext>
            </a:extLst>
          </p:cNvPr>
          <p:cNvSpPr>
            <a:spLocks noGrp="1"/>
          </p:cNvSpPr>
          <p:nvPr>
            <p:ph type="title"/>
          </p:nvPr>
        </p:nvSpPr>
        <p:spPr/>
        <p:txBody>
          <a:bodyPr/>
          <a:lstStyle/>
          <a:p>
            <a:r>
              <a:rPr lang="en-US" dirty="0"/>
              <a:t>Transformers</a:t>
            </a:r>
          </a:p>
        </p:txBody>
      </p:sp>
      <p:sp>
        <p:nvSpPr>
          <p:cNvPr id="5" name="Text Placeholder 4">
            <a:extLst>
              <a:ext uri="{FF2B5EF4-FFF2-40B4-BE49-F238E27FC236}">
                <a16:creationId xmlns:a16="http://schemas.microsoft.com/office/drawing/2014/main" id="{B3D65425-A3E3-A300-E9A5-9504088A1555}"/>
              </a:ext>
            </a:extLst>
          </p:cNvPr>
          <p:cNvSpPr>
            <a:spLocks noGrp="1"/>
          </p:cNvSpPr>
          <p:nvPr>
            <p:ph type="body" idx="1"/>
          </p:nvPr>
        </p:nvSpPr>
        <p:spPr/>
        <p:txBody>
          <a:bodyPr>
            <a:normAutofit/>
          </a:bodyPr>
          <a:lstStyle/>
          <a:p>
            <a:endParaRPr lang="en-US" sz="1800" dirty="0"/>
          </a:p>
        </p:txBody>
      </p:sp>
    </p:spTree>
    <p:extLst>
      <p:ext uri="{BB962C8B-B14F-4D97-AF65-F5344CB8AC3E}">
        <p14:creationId xmlns:p14="http://schemas.microsoft.com/office/powerpoint/2010/main" val="30807407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ransformer Neural Networks: A Step-by-Step Breakdown | Built In">
            <a:extLst>
              <a:ext uri="{FF2B5EF4-FFF2-40B4-BE49-F238E27FC236}">
                <a16:creationId xmlns:a16="http://schemas.microsoft.com/office/drawing/2014/main" id="{53219290-FC61-24E8-E744-CBD3E26CAC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46476" y="1706007"/>
            <a:ext cx="3507324" cy="506574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2BCFA589-0254-3253-7F8B-CC7B522C3E09}"/>
              </a:ext>
            </a:extLst>
          </p:cNvPr>
          <p:cNvSpPr>
            <a:spLocks noGrp="1"/>
          </p:cNvSpPr>
          <p:nvPr>
            <p:ph type="title"/>
          </p:nvPr>
        </p:nvSpPr>
        <p:spPr/>
        <p:txBody>
          <a:bodyPr/>
          <a:lstStyle/>
          <a:p>
            <a:r>
              <a:rPr lang="en-US" dirty="0"/>
              <a:t>Transformers – Architecture and Principles</a:t>
            </a:r>
          </a:p>
        </p:txBody>
      </p:sp>
      <p:sp>
        <p:nvSpPr>
          <p:cNvPr id="3" name="Content Placeholder 2">
            <a:extLst>
              <a:ext uri="{FF2B5EF4-FFF2-40B4-BE49-F238E27FC236}">
                <a16:creationId xmlns:a16="http://schemas.microsoft.com/office/drawing/2014/main" id="{2EFDE012-EF6A-98C0-8B49-C07816BF3D1A}"/>
              </a:ext>
            </a:extLst>
          </p:cNvPr>
          <p:cNvSpPr>
            <a:spLocks noGrp="1"/>
          </p:cNvSpPr>
          <p:nvPr>
            <p:ph idx="1"/>
          </p:nvPr>
        </p:nvSpPr>
        <p:spPr>
          <a:xfrm>
            <a:off x="838199" y="1706007"/>
            <a:ext cx="7317260" cy="4991039"/>
          </a:xfrm>
        </p:spPr>
        <p:txBody>
          <a:bodyPr>
            <a:normAutofit fontScale="85000" lnSpcReduction="20000"/>
          </a:bodyPr>
          <a:lstStyle/>
          <a:p>
            <a:pPr>
              <a:buNone/>
            </a:pPr>
            <a:r>
              <a:rPr lang="en-US" b="1" dirty="0"/>
              <a:t>What is a Transformer?</a:t>
            </a:r>
            <a:endParaRPr lang="en-US" dirty="0"/>
          </a:p>
          <a:p>
            <a:pPr>
              <a:buFont typeface="Arial" panose="020B0604020202020204" pitchFamily="34" charset="0"/>
              <a:buChar char="•"/>
            </a:pPr>
            <a:r>
              <a:rPr lang="en-US" dirty="0"/>
              <a:t>A deep learning model based entirely on </a:t>
            </a:r>
            <a:r>
              <a:rPr lang="en-US" b="1" dirty="0">
                <a:solidFill>
                  <a:srgbClr val="FF0000"/>
                </a:solidFill>
              </a:rPr>
              <a:t>self-attention</a:t>
            </a:r>
            <a:r>
              <a:rPr lang="en-US" dirty="0"/>
              <a:t>, with no recurrence or convolutions</a:t>
            </a:r>
          </a:p>
          <a:p>
            <a:pPr>
              <a:buFont typeface="Arial" panose="020B0604020202020204" pitchFamily="34" charset="0"/>
              <a:buChar char="•"/>
            </a:pPr>
            <a:r>
              <a:rPr lang="en-US" dirty="0"/>
              <a:t>Introduced in the paper </a:t>
            </a:r>
            <a:r>
              <a:rPr lang="en-US" i="1" dirty="0"/>
              <a:t>“Attention Is All You Need”</a:t>
            </a:r>
            <a:r>
              <a:rPr lang="en-US" dirty="0"/>
              <a:t> (Vaswani et al., 2017)</a:t>
            </a:r>
          </a:p>
          <a:p>
            <a:pPr>
              <a:buNone/>
            </a:pPr>
            <a:r>
              <a:rPr lang="en-US" b="1" dirty="0"/>
              <a:t>Transformer Components:</a:t>
            </a:r>
          </a:p>
          <a:p>
            <a:pPr>
              <a:buFont typeface="+mj-lt"/>
              <a:buAutoNum type="arabicPeriod"/>
            </a:pPr>
            <a:r>
              <a:rPr lang="en-US" b="1" dirty="0"/>
              <a:t>Embeddings</a:t>
            </a:r>
            <a:r>
              <a:rPr lang="en-US" dirty="0"/>
              <a:t>: Convert tokens to vector representations</a:t>
            </a:r>
          </a:p>
          <a:p>
            <a:pPr>
              <a:buFont typeface="+mj-lt"/>
              <a:buAutoNum type="arabicPeriod"/>
            </a:pPr>
            <a:r>
              <a:rPr lang="en-US" b="1" dirty="0"/>
              <a:t>Positional Encoding</a:t>
            </a:r>
            <a:r>
              <a:rPr lang="en-US" dirty="0"/>
              <a:t>: Adds position information</a:t>
            </a:r>
          </a:p>
          <a:p>
            <a:pPr>
              <a:buFont typeface="+mj-lt"/>
              <a:buAutoNum type="arabicPeriod"/>
            </a:pPr>
            <a:r>
              <a:rPr lang="en-US" b="1" dirty="0"/>
              <a:t>Multi-Head Attention</a:t>
            </a:r>
            <a:r>
              <a:rPr lang="en-US" dirty="0"/>
              <a:t>: Processes relationships from multiple perspectives</a:t>
            </a:r>
          </a:p>
          <a:p>
            <a:pPr>
              <a:buFont typeface="+mj-lt"/>
              <a:buAutoNum type="arabicPeriod"/>
            </a:pPr>
            <a:r>
              <a:rPr lang="en-US" b="1" dirty="0"/>
              <a:t>Feed-Forward Networks</a:t>
            </a:r>
            <a:r>
              <a:rPr lang="en-US" dirty="0"/>
              <a:t>: Process each position independently</a:t>
            </a:r>
          </a:p>
          <a:p>
            <a:pPr>
              <a:buFont typeface="+mj-lt"/>
              <a:buAutoNum type="arabicPeriod"/>
            </a:pPr>
            <a:r>
              <a:rPr lang="en-US" b="1" dirty="0"/>
              <a:t>Layer Normalization</a:t>
            </a:r>
            <a:r>
              <a:rPr lang="en-US" dirty="0"/>
              <a:t>: Stabilizes training</a:t>
            </a:r>
          </a:p>
          <a:p>
            <a:pPr>
              <a:buFont typeface="+mj-lt"/>
              <a:buAutoNum type="arabicPeriod"/>
            </a:pPr>
            <a:r>
              <a:rPr lang="en-US" b="1" dirty="0"/>
              <a:t>Residual Connections</a:t>
            </a:r>
            <a:r>
              <a:rPr lang="en-US" dirty="0"/>
              <a:t>: Helps with gradient flow</a:t>
            </a:r>
          </a:p>
          <a:p>
            <a:pPr>
              <a:buNone/>
            </a:pPr>
            <a:r>
              <a:rPr lang="en-US" b="1" dirty="0"/>
              <a:t>Architecture Variations:</a:t>
            </a:r>
          </a:p>
          <a:p>
            <a:pPr>
              <a:buFont typeface="Arial" panose="020B0604020202020204" pitchFamily="34" charset="0"/>
              <a:buChar char="•"/>
            </a:pPr>
            <a:r>
              <a:rPr lang="en-US" b="1" dirty="0"/>
              <a:t>Encoder-only</a:t>
            </a:r>
            <a:r>
              <a:rPr lang="en-US" dirty="0"/>
              <a:t> (BERT): Good for understanding (classification, NER)</a:t>
            </a:r>
          </a:p>
          <a:p>
            <a:pPr>
              <a:buFont typeface="Arial" panose="020B0604020202020204" pitchFamily="34" charset="0"/>
              <a:buChar char="•"/>
            </a:pPr>
            <a:r>
              <a:rPr lang="en-US" b="1" dirty="0"/>
              <a:t>Decoder-only</a:t>
            </a:r>
            <a:r>
              <a:rPr lang="en-US" dirty="0"/>
              <a:t> (GPT): Good for generation</a:t>
            </a:r>
          </a:p>
          <a:p>
            <a:pPr>
              <a:buFont typeface="Arial" panose="020B0604020202020204" pitchFamily="34" charset="0"/>
              <a:buChar char="•"/>
            </a:pPr>
            <a:r>
              <a:rPr lang="en-US" b="1" dirty="0"/>
              <a:t>Encoder-decoder</a:t>
            </a:r>
            <a:r>
              <a:rPr lang="en-US" dirty="0"/>
              <a:t> (T5): Good for transformation tasks (translation, summarization)</a:t>
            </a:r>
          </a:p>
          <a:p>
            <a:endParaRPr lang="en-US" dirty="0"/>
          </a:p>
        </p:txBody>
      </p:sp>
    </p:spTree>
    <p:extLst>
      <p:ext uri="{BB962C8B-B14F-4D97-AF65-F5344CB8AC3E}">
        <p14:creationId xmlns:p14="http://schemas.microsoft.com/office/powerpoint/2010/main" val="21447274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F1A79F-7EDC-587E-F16A-11E522603E96}"/>
              </a:ext>
            </a:extLst>
          </p:cNvPr>
          <p:cNvSpPr>
            <a:spLocks noGrp="1"/>
          </p:cNvSpPr>
          <p:nvPr>
            <p:ph type="title"/>
          </p:nvPr>
        </p:nvSpPr>
        <p:spPr/>
        <p:txBody>
          <a:bodyPr/>
          <a:lstStyle/>
          <a:p>
            <a:r>
              <a:rPr lang="en-US" dirty="0"/>
              <a:t>Transformers – Architecture and Principles</a:t>
            </a:r>
          </a:p>
        </p:txBody>
      </p:sp>
      <p:pic>
        <p:nvPicPr>
          <p:cNvPr id="5" name="Content Placeholder 4">
            <a:extLst>
              <a:ext uri="{FF2B5EF4-FFF2-40B4-BE49-F238E27FC236}">
                <a16:creationId xmlns:a16="http://schemas.microsoft.com/office/drawing/2014/main" id="{B5E03FB9-8C00-1913-7548-3AB0557A600C}"/>
              </a:ext>
            </a:extLst>
          </p:cNvPr>
          <p:cNvPicPr>
            <a:picLocks noGrp="1" noChangeAspect="1"/>
          </p:cNvPicPr>
          <p:nvPr>
            <p:ph idx="1"/>
          </p:nvPr>
        </p:nvPicPr>
        <p:blipFill>
          <a:blip r:embed="rId2"/>
          <a:stretch>
            <a:fillRect/>
          </a:stretch>
        </p:blipFill>
        <p:spPr>
          <a:xfrm>
            <a:off x="1963809" y="1706563"/>
            <a:ext cx="8264381" cy="4991100"/>
          </a:xfrm>
        </p:spPr>
      </p:pic>
    </p:spTree>
    <p:extLst>
      <p:ext uri="{BB962C8B-B14F-4D97-AF65-F5344CB8AC3E}">
        <p14:creationId xmlns:p14="http://schemas.microsoft.com/office/powerpoint/2010/main" val="272101628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10423</TotalTime>
  <Words>6700</Words>
  <Application>Microsoft Office PowerPoint</Application>
  <PresentationFormat>Widescreen</PresentationFormat>
  <Paragraphs>765</Paragraphs>
  <Slides>62</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62</vt:i4>
      </vt:variant>
    </vt:vector>
  </HeadingPairs>
  <TitlesOfParts>
    <vt:vector size="70" baseType="lpstr">
      <vt:lpstr>Arial</vt:lpstr>
      <vt:lpstr>Calibri</vt:lpstr>
      <vt:lpstr>Calibri Light</vt:lpstr>
      <vt:lpstr>Courier New</vt:lpstr>
      <vt:lpstr>Google Sans</vt:lpstr>
      <vt:lpstr>Google Sans Text</vt:lpstr>
      <vt:lpstr>ui-sans-serif</vt:lpstr>
      <vt:lpstr>Office Theme</vt:lpstr>
      <vt:lpstr>307307 Part 3 – Introduction to Deep Learning and Large Language Models</vt:lpstr>
      <vt:lpstr>Content</vt:lpstr>
      <vt:lpstr>Introduction to Deep Learning</vt:lpstr>
      <vt:lpstr>Introduction to Deep Learning</vt:lpstr>
      <vt:lpstr>Convolutional Neural Networks</vt:lpstr>
      <vt:lpstr>Recurrent Neural Networks (RNNs)</vt:lpstr>
      <vt:lpstr>Transformers</vt:lpstr>
      <vt:lpstr>Transformers – Architecture and Principles</vt:lpstr>
      <vt:lpstr>Transformers – Architecture and Principles</vt:lpstr>
      <vt:lpstr>The Transformer in Detail</vt:lpstr>
      <vt:lpstr>Transformer Architecture</vt:lpstr>
      <vt:lpstr>Key Components of Transformers</vt:lpstr>
      <vt:lpstr>Key Components of Transformers</vt:lpstr>
      <vt:lpstr>How Transformer Works</vt:lpstr>
      <vt:lpstr>Input Preparation</vt:lpstr>
      <vt:lpstr>Encoder</vt:lpstr>
      <vt:lpstr>The Attention Mechanism</vt:lpstr>
      <vt:lpstr>Vector Dot Product as Similarity Measure</vt:lpstr>
      <vt:lpstr>Key Innovation: Self-Attention Mechanism</vt:lpstr>
      <vt:lpstr>Multiple Attention Heads</vt:lpstr>
      <vt:lpstr>Decoding Process</vt:lpstr>
      <vt:lpstr>Decoder Components</vt:lpstr>
      <vt:lpstr>Decoder Training and Inference</vt:lpstr>
      <vt:lpstr>Output Generation</vt:lpstr>
      <vt:lpstr>A Summary of how the Transformer Works</vt:lpstr>
      <vt:lpstr>Number of Parameters - Original Transformer Model</vt:lpstr>
      <vt:lpstr>References</vt:lpstr>
      <vt:lpstr>Context Aware Embeddings</vt:lpstr>
      <vt:lpstr>Contextual Word Embeddings (BERT and GPT)</vt:lpstr>
      <vt:lpstr>BERT – Overview and Architecture</vt:lpstr>
      <vt:lpstr>Number of Parameters – BERT</vt:lpstr>
      <vt:lpstr>GPT – Overview and Architecture</vt:lpstr>
      <vt:lpstr>Number of Parameters – GPT 3</vt:lpstr>
      <vt:lpstr>BERT vs. GPT</vt:lpstr>
      <vt:lpstr>More About BERT</vt:lpstr>
      <vt:lpstr>BERT Pre-training</vt:lpstr>
      <vt:lpstr>BERT Variants</vt:lpstr>
      <vt:lpstr>Example: Print out BERT Embeddings</vt:lpstr>
      <vt:lpstr>What is Hugging Face? 🤔</vt:lpstr>
      <vt:lpstr>Core Components of the Hugging Face Ecosystem</vt:lpstr>
      <vt:lpstr>The Model Hub</vt:lpstr>
      <vt:lpstr>Getting Started with Hugging Face</vt:lpstr>
      <vt:lpstr>Other Hugging face Pipelines</vt:lpstr>
      <vt:lpstr>Training LLMs</vt:lpstr>
      <vt:lpstr>What is LLM Training?</vt:lpstr>
      <vt:lpstr>Essential Components of LLM Training</vt:lpstr>
      <vt:lpstr>The General Training Loop</vt:lpstr>
      <vt:lpstr>Main Training Phases</vt:lpstr>
      <vt:lpstr>Pre-training: Building the Foundation</vt:lpstr>
      <vt:lpstr>Fine-tuning: Specializing the Model</vt:lpstr>
      <vt:lpstr>Data: The Critical Ingredient</vt:lpstr>
      <vt:lpstr>Model Architecture: The Transformer</vt:lpstr>
      <vt:lpstr>Computational Demands &amp; Challenges</vt:lpstr>
      <vt:lpstr>Evaluating Trained LLMs</vt:lpstr>
      <vt:lpstr>Ethical Considerations in Training</vt:lpstr>
      <vt:lpstr>Memory Usage During Training</vt:lpstr>
      <vt:lpstr>LLM Training Details - More Recent Models &amp; Considerations</vt:lpstr>
      <vt:lpstr>LLM Training Details - More Recent Models &amp; Considerations</vt:lpstr>
      <vt:lpstr>Discussion / Q&amp;A</vt:lpstr>
      <vt:lpstr>Fine-Tuning Large Language Models (LLMs)</vt:lpstr>
      <vt:lpstr>What is Fine-Tuning?</vt:lpstr>
      <vt:lpstr> Typical LLM Fine Tuning Workflow</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Probability Distribution Functions</dc:title>
  <dc:creator>Mohammed Fasha</dc:creator>
  <cp:lastModifiedBy>Mohammed Fasha</cp:lastModifiedBy>
  <cp:revision>1434</cp:revision>
  <dcterms:created xsi:type="dcterms:W3CDTF">2023-03-26T11:17:23Z</dcterms:created>
  <dcterms:modified xsi:type="dcterms:W3CDTF">2025-06-28T09:32:30Z</dcterms:modified>
</cp:coreProperties>
</file>